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71"/>
  </p:notesMasterIdLst>
  <p:handoutMasterIdLst>
    <p:handoutMasterId r:id="rId72"/>
  </p:handoutMasterIdLst>
  <p:sldIdLst>
    <p:sldId id="256" r:id="rId2"/>
    <p:sldId id="430" r:id="rId3"/>
    <p:sldId id="260" r:id="rId4"/>
    <p:sldId id="396" r:id="rId5"/>
    <p:sldId id="280" r:id="rId6"/>
    <p:sldId id="441" r:id="rId7"/>
    <p:sldId id="397" r:id="rId8"/>
    <p:sldId id="263" r:id="rId9"/>
    <p:sldId id="286" r:id="rId10"/>
    <p:sldId id="309" r:id="rId11"/>
    <p:sldId id="406" r:id="rId12"/>
    <p:sldId id="414" r:id="rId13"/>
    <p:sldId id="445" r:id="rId14"/>
    <p:sldId id="417" r:id="rId15"/>
    <p:sldId id="418" r:id="rId16"/>
    <p:sldId id="447" r:id="rId17"/>
    <p:sldId id="1847" r:id="rId18"/>
    <p:sldId id="419" r:id="rId19"/>
    <p:sldId id="308" r:id="rId20"/>
    <p:sldId id="281" r:id="rId21"/>
    <p:sldId id="448" r:id="rId22"/>
    <p:sldId id="453" r:id="rId23"/>
    <p:sldId id="456" r:id="rId24"/>
    <p:sldId id="310" r:id="rId25"/>
    <p:sldId id="420" r:id="rId26"/>
    <p:sldId id="421" r:id="rId27"/>
    <p:sldId id="422" r:id="rId28"/>
    <p:sldId id="287" r:id="rId29"/>
    <p:sldId id="295" r:id="rId30"/>
    <p:sldId id="293" r:id="rId31"/>
    <p:sldId id="1848" r:id="rId32"/>
    <p:sldId id="288" r:id="rId33"/>
    <p:sldId id="296" r:id="rId34"/>
    <p:sldId id="289" r:id="rId35"/>
    <p:sldId id="290" r:id="rId36"/>
    <p:sldId id="297" r:id="rId37"/>
    <p:sldId id="433" r:id="rId38"/>
    <p:sldId id="450" r:id="rId39"/>
    <p:sldId id="271" r:id="rId40"/>
    <p:sldId id="434" r:id="rId41"/>
    <p:sldId id="458" r:id="rId42"/>
    <p:sldId id="459" r:id="rId43"/>
    <p:sldId id="301" r:id="rId44"/>
    <p:sldId id="400" r:id="rId45"/>
    <p:sldId id="432" r:id="rId46"/>
    <p:sldId id="300" r:id="rId47"/>
    <p:sldId id="302" r:id="rId48"/>
    <p:sldId id="303" r:id="rId49"/>
    <p:sldId id="304" r:id="rId50"/>
    <p:sldId id="352" r:id="rId51"/>
    <p:sldId id="353" r:id="rId52"/>
    <p:sldId id="351" r:id="rId53"/>
    <p:sldId id="291" r:id="rId54"/>
    <p:sldId id="460" r:id="rId55"/>
    <p:sldId id="463" r:id="rId56"/>
    <p:sldId id="461" r:id="rId57"/>
    <p:sldId id="468" r:id="rId58"/>
    <p:sldId id="469" r:id="rId59"/>
    <p:sldId id="451" r:id="rId60"/>
    <p:sldId id="435" r:id="rId61"/>
    <p:sldId id="439" r:id="rId62"/>
    <p:sldId id="380" r:id="rId63"/>
    <p:sldId id="404" r:id="rId64"/>
    <p:sldId id="1845" r:id="rId65"/>
    <p:sldId id="1846" r:id="rId66"/>
    <p:sldId id="464" r:id="rId67"/>
    <p:sldId id="467" r:id="rId68"/>
    <p:sldId id="423" r:id="rId69"/>
    <p:sldId id="466" r:id="rId70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Gill Sans MT" panose="020B0502020104020203" pitchFamily="34" charset="77"/>
      <p:regular r:id="rId81"/>
      <p:bold r:id="rId82"/>
      <p:italic r:id="rId83"/>
      <p:boldItalic r:id="rId84"/>
    </p:embeddedFont>
    <p:embeddedFont>
      <p:font typeface="Open Sans" panose="020B0606030504020204" pitchFamily="34" charset="0"/>
      <p:regular r:id="rId85"/>
      <p:bold r:id="rId86"/>
      <p:italic r:id="rId87"/>
      <p:boldItalic r:id="rId88"/>
    </p:embeddedFont>
    <p:embeddedFont>
      <p:font typeface="Open Sans bold" panose="020B0706030804020204" pitchFamily="34" charset="0"/>
      <p:regular r:id="rId89"/>
      <p:bold r:id="rId90"/>
      <p:italic r:id="rId91"/>
      <p:boldItalic r:id="rId92"/>
    </p:embeddedFont>
    <p:embeddedFont>
      <p:font typeface="Open Sans Light" panose="020B0306030504020204" pitchFamily="34" charset="0"/>
      <p:regular r:id="rId93"/>
      <p:italic r:id="rId94"/>
    </p:embeddedFont>
    <p:embeddedFont>
      <p:font typeface="Palatino Linotype" panose="02040502050505030304" pitchFamily="18" charset="0"/>
      <p:regular r:id="rId95"/>
      <p:bold r:id="rId96"/>
      <p:italic r:id="rId97"/>
      <p:boldItalic r:id="rId98"/>
    </p:embeddedFont>
    <p:embeddedFont>
      <p:font typeface="Quire Sans" panose="020B0502040400020003" pitchFamily="34" charset="0"/>
      <p:regular r:id="rId99"/>
      <p:bold r:id="rId100"/>
      <p:italic r:id="rId101"/>
      <p:boldItalic r:id="rId102"/>
    </p:embeddedFont>
    <p:embeddedFont>
      <p:font typeface="Trebuchet MS" panose="020B0703020202090204" pitchFamily="34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76"/>
    <a:srgbClr val="27ADCF"/>
    <a:srgbClr val="E93232"/>
    <a:srgbClr val="54874D"/>
    <a:srgbClr val="DB9D60"/>
    <a:srgbClr val="6F100D"/>
    <a:srgbClr val="D25E26"/>
    <a:srgbClr val="00AFDD"/>
    <a:srgbClr val="1A315D"/>
    <a:srgbClr val="339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C8A1A8-5744-434B-93DD-4863B3BD01B3}" v="1" dt="2023-04-23T13:10:21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 autoAdjust="0"/>
    <p:restoredTop sz="91271" autoAdjust="0"/>
  </p:normalViewPr>
  <p:slideViewPr>
    <p:cSldViewPr snapToGrid="0" showGuides="1">
      <p:cViewPr varScale="1">
        <p:scale>
          <a:sx n="98" d="100"/>
          <a:sy n="98" d="100"/>
        </p:scale>
        <p:origin x="1136" y="192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schemas.openxmlformats.org/officeDocument/2006/relationships/font" Target="fonts/font30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1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91" Type="http://schemas.openxmlformats.org/officeDocument/2006/relationships/font" Target="fonts/font19.fntdata"/><Relationship Id="rId96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font" Target="fonts/font27.fntdata"/><Relationship Id="rId101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font" Target="fonts/font25.fntdata"/><Relationship Id="rId104" Type="http://schemas.openxmlformats.org/officeDocument/2006/relationships/font" Target="fonts/font32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100" Type="http://schemas.openxmlformats.org/officeDocument/2006/relationships/font" Target="fonts/font28.fntdata"/><Relationship Id="rId105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93" Type="http://schemas.openxmlformats.org/officeDocument/2006/relationships/font" Target="fonts/font21.fntdata"/><Relationship Id="rId98" Type="http://schemas.openxmlformats.org/officeDocument/2006/relationships/font" Target="fonts/font2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es, Clayton" userId="2624fb20-2d7f-43ae-a1cd-da7fd2f2aa04" providerId="ADAL" clId="{B8C8A1A8-5744-434B-93DD-4863B3BD01B3}"/>
    <pc:docChg chg="custSel modSld">
      <pc:chgData name="Hughes, Clayton" userId="2624fb20-2d7f-43ae-a1cd-da7fd2f2aa04" providerId="ADAL" clId="{B8C8A1A8-5744-434B-93DD-4863B3BD01B3}" dt="2023-04-23T13:18:52.356" v="4" actId="20577"/>
      <pc:docMkLst>
        <pc:docMk/>
      </pc:docMkLst>
      <pc:sldChg chg="modSp mod">
        <pc:chgData name="Hughes, Clayton" userId="2624fb20-2d7f-43ae-a1cd-da7fd2f2aa04" providerId="ADAL" clId="{B8C8A1A8-5744-434B-93DD-4863B3BD01B3}" dt="2023-04-23T12:25:20.837" v="0" actId="14100"/>
        <pc:sldMkLst>
          <pc:docMk/>
          <pc:sldMk cId="514676299" sldId="406"/>
        </pc:sldMkLst>
        <pc:spChg chg="mod">
          <ac:chgData name="Hughes, Clayton" userId="2624fb20-2d7f-43ae-a1cd-da7fd2f2aa04" providerId="ADAL" clId="{B8C8A1A8-5744-434B-93DD-4863B3BD01B3}" dt="2023-04-23T12:25:20.837" v="0" actId="14100"/>
          <ac:spMkLst>
            <pc:docMk/>
            <pc:sldMk cId="514676299" sldId="406"/>
            <ac:spMk id="21" creationId="{2B046AEA-55D4-B54A-A1D6-6801CDB65B98}"/>
          </ac:spMkLst>
        </pc:spChg>
      </pc:sldChg>
      <pc:sldChg chg="addSp delSp modSp mod">
        <pc:chgData name="Hughes, Clayton" userId="2624fb20-2d7f-43ae-a1cd-da7fd2f2aa04" providerId="ADAL" clId="{B8C8A1A8-5744-434B-93DD-4863B3BD01B3}" dt="2023-04-23T13:10:21.854" v="3"/>
        <pc:sldMkLst>
          <pc:docMk/>
          <pc:sldMk cId="1280984542" sldId="419"/>
        </pc:sldMkLst>
        <pc:spChg chg="add mod">
          <ac:chgData name="Hughes, Clayton" userId="2624fb20-2d7f-43ae-a1cd-da7fd2f2aa04" providerId="ADAL" clId="{B8C8A1A8-5744-434B-93DD-4863B3BD01B3}" dt="2023-04-23T13:10:21.854" v="3"/>
          <ac:spMkLst>
            <pc:docMk/>
            <pc:sldMk cId="1280984542" sldId="419"/>
            <ac:spMk id="3" creationId="{BBA79768-F937-BBA2-02BC-9C5CDBAA57A6}"/>
          </ac:spMkLst>
        </pc:spChg>
        <pc:spChg chg="del mod">
          <ac:chgData name="Hughes, Clayton" userId="2624fb20-2d7f-43ae-a1cd-da7fd2f2aa04" providerId="ADAL" clId="{B8C8A1A8-5744-434B-93DD-4863B3BD01B3}" dt="2023-04-23T13:10:20.938" v="2" actId="478"/>
          <ac:spMkLst>
            <pc:docMk/>
            <pc:sldMk cId="1280984542" sldId="419"/>
            <ac:spMk id="27" creationId="{B93F8D5F-C301-F54F-A698-BB0D271BB987}"/>
          </ac:spMkLst>
        </pc:spChg>
      </pc:sldChg>
      <pc:sldChg chg="modSp mod">
        <pc:chgData name="Hughes, Clayton" userId="2624fb20-2d7f-43ae-a1cd-da7fd2f2aa04" providerId="ADAL" clId="{B8C8A1A8-5744-434B-93DD-4863B3BD01B3}" dt="2023-04-23T13:18:52.356" v="4" actId="20577"/>
        <pc:sldMkLst>
          <pc:docMk/>
          <pc:sldMk cId="2377715347" sldId="456"/>
        </pc:sldMkLst>
        <pc:spChg chg="mod">
          <ac:chgData name="Hughes, Clayton" userId="2624fb20-2d7f-43ae-a1cd-da7fd2f2aa04" providerId="ADAL" clId="{B8C8A1A8-5744-434B-93DD-4863B3BD01B3}" dt="2023-04-23T13:18:52.356" v="4" actId="20577"/>
          <ac:spMkLst>
            <pc:docMk/>
            <pc:sldMk cId="2377715347" sldId="456"/>
            <ac:spMk id="3" creationId="{00000000-0000-0000-0000-000000000000}"/>
          </ac:spMkLst>
        </pc:spChg>
      </pc:sldChg>
    </pc:docChg>
  </pc:docChgLst>
  <pc:docChgLst>
    <pc:chgData name="Hughes, Clayton" userId="2624fb20-2d7f-43ae-a1cd-da7fd2f2aa04" providerId="ADAL" clId="{C47DD169-ACE8-4648-9F0F-3CEBE3F7D461}"/>
    <pc:docChg chg="undo custSel addSld delSld modSld">
      <pc:chgData name="Hughes, Clayton" userId="2624fb20-2d7f-43ae-a1cd-da7fd2f2aa04" providerId="ADAL" clId="{C47DD169-ACE8-4648-9F0F-3CEBE3F7D461}" dt="2023-04-21T22:39:09.858" v="619"/>
      <pc:docMkLst>
        <pc:docMk/>
      </pc:docMkLst>
      <pc:sldChg chg="modSp mod">
        <pc:chgData name="Hughes, Clayton" userId="2624fb20-2d7f-43ae-a1cd-da7fd2f2aa04" providerId="ADAL" clId="{C47DD169-ACE8-4648-9F0F-3CEBE3F7D461}" dt="2023-04-21T22:39:09.858" v="619"/>
        <pc:sldMkLst>
          <pc:docMk/>
          <pc:sldMk cId="2181726346" sldId="256"/>
        </pc:sldMkLst>
        <pc:spChg chg="mod">
          <ac:chgData name="Hughes, Clayton" userId="2624fb20-2d7f-43ae-a1cd-da7fd2f2aa04" providerId="ADAL" clId="{C47DD169-ACE8-4648-9F0F-3CEBE3F7D461}" dt="2023-04-21T22:39:09.858" v="619"/>
          <ac:spMkLst>
            <pc:docMk/>
            <pc:sldMk cId="2181726346" sldId="256"/>
            <ac:spMk id="5" creationId="{4A2DB523-95ED-4242-AA40-A0776B732484}"/>
          </ac:spMkLst>
        </pc:spChg>
      </pc:sldChg>
      <pc:sldChg chg="delSp mod">
        <pc:chgData name="Hughes, Clayton" userId="2624fb20-2d7f-43ae-a1cd-da7fd2f2aa04" providerId="ADAL" clId="{C47DD169-ACE8-4648-9F0F-3CEBE3F7D461}" dt="2023-04-21T02:56:30.053" v="4" actId="478"/>
        <pc:sldMkLst>
          <pc:docMk/>
          <pc:sldMk cId="1534539536" sldId="260"/>
        </pc:sldMkLst>
        <pc:spChg chg="del">
          <ac:chgData name="Hughes, Clayton" userId="2624fb20-2d7f-43ae-a1cd-da7fd2f2aa04" providerId="ADAL" clId="{C47DD169-ACE8-4648-9F0F-3CEBE3F7D461}" dt="2023-04-21T02:56:30.053" v="4" actId="478"/>
          <ac:spMkLst>
            <pc:docMk/>
            <pc:sldMk cId="1534539536" sldId="260"/>
            <ac:spMk id="5" creationId="{75FBD7DC-95BF-5443-A321-D668E4127C03}"/>
          </ac:spMkLst>
        </pc:spChg>
      </pc:sldChg>
      <pc:sldChg chg="modSp mod">
        <pc:chgData name="Hughes, Clayton" userId="2624fb20-2d7f-43ae-a1cd-da7fd2f2aa04" providerId="ADAL" clId="{C47DD169-ACE8-4648-9F0F-3CEBE3F7D461}" dt="2023-04-21T22:04:15.160" v="309" actId="20577"/>
        <pc:sldMkLst>
          <pc:docMk/>
          <pc:sldMk cId="2572835716" sldId="263"/>
        </pc:sldMkLst>
        <pc:spChg chg="mod">
          <ac:chgData name="Hughes, Clayton" userId="2624fb20-2d7f-43ae-a1cd-da7fd2f2aa04" providerId="ADAL" clId="{C47DD169-ACE8-4648-9F0F-3CEBE3F7D461}" dt="2023-04-21T22:04:15.160" v="309" actId="20577"/>
          <ac:spMkLst>
            <pc:docMk/>
            <pc:sldMk cId="2572835716" sldId="263"/>
            <ac:spMk id="4" creationId="{5FEAE9C7-FFB9-7D4C-B155-1D18AAEA8313}"/>
          </ac:spMkLst>
        </pc:spChg>
      </pc:sldChg>
      <pc:sldChg chg="modSp mod">
        <pc:chgData name="Hughes, Clayton" userId="2624fb20-2d7f-43ae-a1cd-da7fd2f2aa04" providerId="ADAL" clId="{C47DD169-ACE8-4648-9F0F-3CEBE3F7D461}" dt="2023-04-21T22:30:37.970" v="555" actId="1076"/>
        <pc:sldMkLst>
          <pc:docMk/>
          <pc:sldMk cId="3475398603" sldId="271"/>
        </pc:sldMkLst>
        <pc:spChg chg="mod">
          <ac:chgData name="Hughes, Clayton" userId="2624fb20-2d7f-43ae-a1cd-da7fd2f2aa04" providerId="ADAL" clId="{C47DD169-ACE8-4648-9F0F-3CEBE3F7D461}" dt="2023-04-21T22:30:28.349" v="554" actId="14100"/>
          <ac:spMkLst>
            <pc:docMk/>
            <pc:sldMk cId="3475398603" sldId="271"/>
            <ac:spMk id="4" creationId="{1BAEC5DE-5240-E741-BCD1-700BFAADE82F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5" creationId="{0B99FEB0-1738-DE4D-95C4-7FE7B8BB33F6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7" creationId="{B4BE9F3B-4487-4A46-9031-AC2A806A1D00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9" creationId="{48555FC8-2AF7-CF48-857E-2DF698A6A8CC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11" creationId="{2A035D46-3D5E-0744-95CE-5FDEB1759C43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12" creationId="{1681203B-D13E-774D-9C09-890A3B772C75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13" creationId="{0102FA2C-57FB-3044-8E8E-823F57611F41}"/>
          </ac:spMkLst>
        </pc:spChg>
        <pc:spChg chg="mod">
          <ac:chgData name="Hughes, Clayton" userId="2624fb20-2d7f-43ae-a1cd-da7fd2f2aa04" providerId="ADAL" clId="{C47DD169-ACE8-4648-9F0F-3CEBE3F7D461}" dt="2023-04-21T22:30:37.970" v="555" actId="1076"/>
          <ac:spMkLst>
            <pc:docMk/>
            <pc:sldMk cId="3475398603" sldId="271"/>
            <ac:spMk id="49" creationId="{F977BE8C-9D4C-5B4F-9703-1E140AFFCBD8}"/>
          </ac:spMkLst>
        </pc:sp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15" creationId="{9F603FC6-7C75-DC46-9CC4-9908C1D7355B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21" creationId="{2047D289-A2EB-5C48-B465-4D4F378B4C5F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25" creationId="{EEBE4A92-7FD9-DF43-9F08-F66CA83F9B26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28" creationId="{F308E18A-500C-2F4D-B663-8172E31C0A7B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34" creationId="{B47DB07D-1440-3C4A-BBC8-5F328EC38195}"/>
          </ac:cxnSpMkLst>
        </pc:cxnChg>
        <pc:cxnChg chg="mod">
          <ac:chgData name="Hughes, Clayton" userId="2624fb20-2d7f-43ae-a1cd-da7fd2f2aa04" providerId="ADAL" clId="{C47DD169-ACE8-4648-9F0F-3CEBE3F7D461}" dt="2023-04-21T22:30:37.970" v="555" actId="1076"/>
          <ac:cxnSpMkLst>
            <pc:docMk/>
            <pc:sldMk cId="3475398603" sldId="271"/>
            <ac:cxnSpMk id="43" creationId="{B66BAF51-3445-CF4B-BA55-21BC73A11329}"/>
          </ac:cxnSpMkLst>
        </pc:cxnChg>
      </pc:sldChg>
      <pc:sldChg chg="modSp mod">
        <pc:chgData name="Hughes, Clayton" userId="2624fb20-2d7f-43ae-a1cd-da7fd2f2aa04" providerId="ADAL" clId="{C47DD169-ACE8-4648-9F0F-3CEBE3F7D461}" dt="2023-04-21T21:59:06.402" v="265" actId="20577"/>
        <pc:sldMkLst>
          <pc:docMk/>
          <pc:sldMk cId="3476457331" sldId="280"/>
        </pc:sldMkLst>
        <pc:spChg chg="mod">
          <ac:chgData name="Hughes, Clayton" userId="2624fb20-2d7f-43ae-a1cd-da7fd2f2aa04" providerId="ADAL" clId="{C47DD169-ACE8-4648-9F0F-3CEBE3F7D461}" dt="2023-04-21T21:59:06.402" v="265" actId="20577"/>
          <ac:spMkLst>
            <pc:docMk/>
            <pc:sldMk cId="3476457331" sldId="280"/>
            <ac:spMk id="2" creationId="{AD5C9FF4-A23E-5947-853A-09DE391C721A}"/>
          </ac:spMkLst>
        </pc:spChg>
      </pc:sldChg>
      <pc:sldChg chg="modSp mod">
        <pc:chgData name="Hughes, Clayton" userId="2624fb20-2d7f-43ae-a1cd-da7fd2f2aa04" providerId="ADAL" clId="{C47DD169-ACE8-4648-9F0F-3CEBE3F7D461}" dt="2023-04-21T22:33:42.511" v="595" actId="20577"/>
        <pc:sldMkLst>
          <pc:docMk/>
          <pc:sldMk cId="236649094" sldId="281"/>
        </pc:sldMkLst>
        <pc:spChg chg="mod">
          <ac:chgData name="Hughes, Clayton" userId="2624fb20-2d7f-43ae-a1cd-da7fd2f2aa04" providerId="ADAL" clId="{C47DD169-ACE8-4648-9F0F-3CEBE3F7D461}" dt="2023-04-21T22:33:42.511" v="595" actId="20577"/>
          <ac:spMkLst>
            <pc:docMk/>
            <pc:sldMk cId="236649094" sldId="281"/>
            <ac:spMk id="2" creationId="{00000000-0000-0000-0000-000000000000}"/>
          </ac:spMkLst>
        </pc:spChg>
      </pc:sldChg>
      <pc:sldChg chg="addSp delSp modSp mod">
        <pc:chgData name="Hughes, Clayton" userId="2624fb20-2d7f-43ae-a1cd-da7fd2f2aa04" providerId="ADAL" clId="{C47DD169-ACE8-4648-9F0F-3CEBE3F7D461}" dt="2023-04-21T02:56:58.099" v="21"/>
        <pc:sldMkLst>
          <pc:docMk/>
          <pc:sldMk cId="1577226426" sldId="286"/>
        </pc:sldMkLst>
        <pc:spChg chg="mod">
          <ac:chgData name="Hughes, Clayton" userId="2624fb20-2d7f-43ae-a1cd-da7fd2f2aa04" providerId="ADAL" clId="{C47DD169-ACE8-4648-9F0F-3CEBE3F7D461}" dt="2023-04-21T02:56:58.099" v="21"/>
          <ac:spMkLst>
            <pc:docMk/>
            <pc:sldMk cId="1577226426" sldId="286"/>
            <ac:spMk id="2" creationId="{00000000-0000-0000-0000-000000000000}"/>
          </ac:spMkLst>
        </pc:spChg>
        <pc:spChg chg="add del mod">
          <ac:chgData name="Hughes, Clayton" userId="2624fb20-2d7f-43ae-a1cd-da7fd2f2aa04" providerId="ADAL" clId="{C47DD169-ACE8-4648-9F0F-3CEBE3F7D461}" dt="2023-04-21T02:56:58.099" v="21"/>
          <ac:spMkLst>
            <pc:docMk/>
            <pc:sldMk cId="1577226426" sldId="286"/>
            <ac:spMk id="3" creationId="{E5AC6971-6BCD-41EA-0A9C-E0EB7A514121}"/>
          </ac:spMkLst>
        </pc:spChg>
        <pc:spChg chg="del">
          <ac:chgData name="Hughes, Clayton" userId="2624fb20-2d7f-43ae-a1cd-da7fd2f2aa04" providerId="ADAL" clId="{C47DD169-ACE8-4648-9F0F-3CEBE3F7D461}" dt="2023-04-21T02:56:48.304" v="5" actId="478"/>
          <ac:spMkLst>
            <pc:docMk/>
            <pc:sldMk cId="1577226426" sldId="286"/>
            <ac:spMk id="5" creationId="{502CF570-DEC0-3148-8514-4BD66B45E7C0}"/>
          </ac:spMkLst>
        </pc:spChg>
      </pc:sldChg>
      <pc:sldChg chg="delSp mod delAnim">
        <pc:chgData name="Hughes, Clayton" userId="2624fb20-2d7f-43ae-a1cd-da7fd2f2aa04" providerId="ADAL" clId="{C47DD169-ACE8-4648-9F0F-3CEBE3F7D461}" dt="2023-04-21T22:18:14.067" v="327" actId="21"/>
        <pc:sldMkLst>
          <pc:docMk/>
          <pc:sldMk cId="435734260" sldId="287"/>
        </pc:sldMkLst>
        <pc:grpChg chg="del">
          <ac:chgData name="Hughes, Clayton" userId="2624fb20-2d7f-43ae-a1cd-da7fd2f2aa04" providerId="ADAL" clId="{C47DD169-ACE8-4648-9F0F-3CEBE3F7D461}" dt="2023-04-21T22:18:14.067" v="327" actId="21"/>
          <ac:grpSpMkLst>
            <pc:docMk/>
            <pc:sldMk cId="435734260" sldId="287"/>
            <ac:grpSpMk id="16" creationId="{658B141E-4E53-3D42-80C0-5B3487CDFB71}"/>
          </ac:grpSpMkLst>
        </pc:grpChg>
      </pc:sldChg>
      <pc:sldChg chg="modSp mod">
        <pc:chgData name="Hughes, Clayton" userId="2624fb20-2d7f-43ae-a1cd-da7fd2f2aa04" providerId="ADAL" clId="{C47DD169-ACE8-4648-9F0F-3CEBE3F7D461}" dt="2023-04-21T22:34:36.026" v="613" actId="20577"/>
        <pc:sldMkLst>
          <pc:docMk/>
          <pc:sldMk cId="1600744560" sldId="293"/>
        </pc:sldMkLst>
        <pc:spChg chg="mod">
          <ac:chgData name="Hughes, Clayton" userId="2624fb20-2d7f-43ae-a1cd-da7fd2f2aa04" providerId="ADAL" clId="{C47DD169-ACE8-4648-9F0F-3CEBE3F7D461}" dt="2023-04-21T22:34:36.026" v="613" actId="20577"/>
          <ac:spMkLst>
            <pc:docMk/>
            <pc:sldMk cId="1600744560" sldId="293"/>
            <ac:spMk id="2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22:29:58.888" v="553" actId="6549"/>
          <ac:spMkLst>
            <pc:docMk/>
            <pc:sldMk cId="1600744560" sldId="293"/>
            <ac:spMk id="3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34:48.912" v="616" actId="20577"/>
        <pc:sldMkLst>
          <pc:docMk/>
          <pc:sldMk cId="988283306" sldId="296"/>
        </pc:sldMkLst>
        <pc:spChg chg="mod">
          <ac:chgData name="Hughes, Clayton" userId="2624fb20-2d7f-43ae-a1cd-da7fd2f2aa04" providerId="ADAL" clId="{C47DD169-ACE8-4648-9F0F-3CEBE3F7D461}" dt="2023-04-21T22:34:48.912" v="616" actId="20577"/>
          <ac:spMkLst>
            <pc:docMk/>
            <pc:sldMk cId="988283306" sldId="296"/>
            <ac:spMk id="2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31:17.482" v="567" actId="20577"/>
        <pc:sldMkLst>
          <pc:docMk/>
          <pc:sldMk cId="2871240796" sldId="301"/>
        </pc:sldMkLst>
        <pc:spChg chg="mod">
          <ac:chgData name="Hughes, Clayton" userId="2624fb20-2d7f-43ae-a1cd-da7fd2f2aa04" providerId="ADAL" clId="{C47DD169-ACE8-4648-9F0F-3CEBE3F7D461}" dt="2023-04-21T22:31:17.482" v="567" actId="20577"/>
          <ac:spMkLst>
            <pc:docMk/>
            <pc:sldMk cId="2871240796" sldId="301"/>
            <ac:spMk id="2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07:12.989" v="323" actId="1035"/>
        <pc:sldMkLst>
          <pc:docMk/>
          <pc:sldMk cId="3305793225" sldId="308"/>
        </pc:sldMkLst>
        <pc:graphicFrameChg chg="mod">
          <ac:chgData name="Hughes, Clayton" userId="2624fb20-2d7f-43ae-a1cd-da7fd2f2aa04" providerId="ADAL" clId="{C47DD169-ACE8-4648-9F0F-3CEBE3F7D461}" dt="2023-04-21T22:07:12.989" v="323" actId="1035"/>
          <ac:graphicFrameMkLst>
            <pc:docMk/>
            <pc:sldMk cId="3305793225" sldId="308"/>
            <ac:graphicFrameMk id="5" creationId="{00000000-0000-0000-0000-000000000000}"/>
          </ac:graphicFrameMkLst>
        </pc:graphicFrameChg>
      </pc:sldChg>
      <pc:sldChg chg="modSp mod">
        <pc:chgData name="Hughes, Clayton" userId="2624fb20-2d7f-43ae-a1cd-da7fd2f2aa04" providerId="ADAL" clId="{C47DD169-ACE8-4648-9F0F-3CEBE3F7D461}" dt="2023-04-21T22:34:02.373" v="600" actId="20577"/>
        <pc:sldMkLst>
          <pc:docMk/>
          <pc:sldMk cId="3378211203" sldId="310"/>
        </pc:sldMkLst>
        <pc:spChg chg="mod">
          <ac:chgData name="Hughes, Clayton" userId="2624fb20-2d7f-43ae-a1cd-da7fd2f2aa04" providerId="ADAL" clId="{C47DD169-ACE8-4648-9F0F-3CEBE3F7D461}" dt="2023-04-21T22:34:02.373" v="600" actId="20577"/>
          <ac:spMkLst>
            <pc:docMk/>
            <pc:sldMk cId="3378211203" sldId="310"/>
            <ac:spMk id="2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35:19.041" v="618" actId="207"/>
        <pc:sldMkLst>
          <pc:docMk/>
          <pc:sldMk cId="1956802831" sldId="351"/>
        </pc:sldMkLst>
        <pc:spChg chg="mod">
          <ac:chgData name="Hughes, Clayton" userId="2624fb20-2d7f-43ae-a1cd-da7fd2f2aa04" providerId="ADAL" clId="{C47DD169-ACE8-4648-9F0F-3CEBE3F7D461}" dt="2023-04-21T22:35:19.041" v="618" actId="207"/>
          <ac:spMkLst>
            <pc:docMk/>
            <pc:sldMk cId="1956802831" sldId="351"/>
            <ac:spMk id="2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1:58:39.970" v="255" actId="20577"/>
        <pc:sldMkLst>
          <pc:docMk/>
          <pc:sldMk cId="2265498176" sldId="396"/>
        </pc:sldMkLst>
        <pc:spChg chg="mod">
          <ac:chgData name="Hughes, Clayton" userId="2624fb20-2d7f-43ae-a1cd-da7fd2f2aa04" providerId="ADAL" clId="{C47DD169-ACE8-4648-9F0F-3CEBE3F7D461}" dt="2023-04-21T21:58:39.970" v="255" actId="20577"/>
          <ac:spMkLst>
            <pc:docMk/>
            <pc:sldMk cId="2265498176" sldId="396"/>
            <ac:spMk id="4" creationId="{5FD2FF6A-CFEF-B849-BAC5-96CF281A18F0}"/>
          </ac:spMkLst>
        </pc:spChg>
      </pc:sldChg>
      <pc:sldChg chg="modSp mod">
        <pc:chgData name="Hughes, Clayton" userId="2624fb20-2d7f-43ae-a1cd-da7fd2f2aa04" providerId="ADAL" clId="{C47DD169-ACE8-4648-9F0F-3CEBE3F7D461}" dt="2023-04-21T02:55:44.384" v="2" actId="14100"/>
        <pc:sldMkLst>
          <pc:docMk/>
          <pc:sldMk cId="134833590" sldId="414"/>
        </pc:sldMkLst>
        <pc:picChg chg="mod">
          <ac:chgData name="Hughes, Clayton" userId="2624fb20-2d7f-43ae-a1cd-da7fd2f2aa04" providerId="ADAL" clId="{C47DD169-ACE8-4648-9F0F-3CEBE3F7D461}" dt="2023-04-21T02:55:44.384" v="2" actId="14100"/>
          <ac:picMkLst>
            <pc:docMk/>
            <pc:sldMk cId="134833590" sldId="414"/>
            <ac:picMk id="3" creationId="{00000000-0000-0000-0000-000000000000}"/>
          </ac:picMkLst>
        </pc:picChg>
      </pc:sldChg>
      <pc:sldChg chg="addSp delSp modSp mod">
        <pc:chgData name="Hughes, Clayton" userId="2624fb20-2d7f-43ae-a1cd-da7fd2f2aa04" providerId="ADAL" clId="{C47DD169-ACE8-4648-9F0F-3CEBE3F7D461}" dt="2023-04-21T02:57:34.812" v="22"/>
        <pc:sldMkLst>
          <pc:docMk/>
          <pc:sldMk cId="2012778208" sldId="420"/>
        </pc:sldMkLst>
        <pc:spChg chg="mod">
          <ac:chgData name="Hughes, Clayton" userId="2624fb20-2d7f-43ae-a1cd-da7fd2f2aa04" providerId="ADAL" clId="{C47DD169-ACE8-4648-9F0F-3CEBE3F7D461}" dt="2023-04-21T02:57:34.812" v="22"/>
          <ac:spMkLst>
            <pc:docMk/>
            <pc:sldMk cId="2012778208" sldId="420"/>
            <ac:spMk id="2" creationId="{18E044ED-F15F-1C4F-98BA-D2C0C53DB989}"/>
          </ac:spMkLst>
        </pc:spChg>
        <pc:spChg chg="add del mod">
          <ac:chgData name="Hughes, Clayton" userId="2624fb20-2d7f-43ae-a1cd-da7fd2f2aa04" providerId="ADAL" clId="{C47DD169-ACE8-4648-9F0F-3CEBE3F7D461}" dt="2023-04-21T02:57:34.812" v="22"/>
          <ac:spMkLst>
            <pc:docMk/>
            <pc:sldMk cId="2012778208" sldId="420"/>
            <ac:spMk id="4" creationId="{9B336EAF-3B0E-7E2C-9744-E73AE36B5F2B}"/>
          </ac:spMkLst>
        </pc:spChg>
        <pc:spChg chg="del">
          <ac:chgData name="Hughes, Clayton" userId="2624fb20-2d7f-43ae-a1cd-da7fd2f2aa04" providerId="ADAL" clId="{C47DD169-ACE8-4648-9F0F-3CEBE3F7D461}" dt="2023-04-21T02:56:21.232" v="3" actId="478"/>
          <ac:spMkLst>
            <pc:docMk/>
            <pc:sldMk cId="2012778208" sldId="420"/>
            <ac:spMk id="6" creationId="{15045FE0-2257-D245-BB74-5787130EB62C}"/>
          </ac:spMkLst>
        </pc:spChg>
      </pc:sldChg>
      <pc:sldChg chg="modSp mod modAnim">
        <pc:chgData name="Hughes, Clayton" userId="2624fb20-2d7f-43ae-a1cd-da7fd2f2aa04" providerId="ADAL" clId="{C47DD169-ACE8-4648-9F0F-3CEBE3F7D461}" dt="2023-04-21T22:34:20.830" v="612" actId="20577"/>
        <pc:sldMkLst>
          <pc:docMk/>
          <pc:sldMk cId="2508695194" sldId="422"/>
        </pc:sldMkLst>
        <pc:spChg chg="mod">
          <ac:chgData name="Hughes, Clayton" userId="2624fb20-2d7f-43ae-a1cd-da7fd2f2aa04" providerId="ADAL" clId="{C47DD169-ACE8-4648-9F0F-3CEBE3F7D461}" dt="2023-04-21T02:57:45.018" v="25" actId="20577"/>
          <ac:spMkLst>
            <pc:docMk/>
            <pc:sldMk cId="2508695194" sldId="422"/>
            <ac:spMk id="2" creationId="{65DC31F6-4BF3-0046-ACB1-20293F282416}"/>
          </ac:spMkLst>
        </pc:spChg>
        <pc:spChg chg="mod">
          <ac:chgData name="Hughes, Clayton" userId="2624fb20-2d7f-43ae-a1cd-da7fd2f2aa04" providerId="ADAL" clId="{C47DD169-ACE8-4648-9F0F-3CEBE3F7D461}" dt="2023-04-21T22:34:20.830" v="612" actId="20577"/>
          <ac:spMkLst>
            <pc:docMk/>
            <pc:sldMk cId="2508695194" sldId="422"/>
            <ac:spMk id="5" creationId="{235F21B4-9AA6-AF4A-BAFC-8DB933F4F454}"/>
          </ac:spMkLst>
        </pc:spChg>
      </pc:sldChg>
      <pc:sldChg chg="del">
        <pc:chgData name="Hughes, Clayton" userId="2624fb20-2d7f-43ae-a1cd-da7fd2f2aa04" providerId="ADAL" clId="{C47DD169-ACE8-4648-9F0F-3CEBE3F7D461}" dt="2023-04-21T22:17:37.613" v="324" actId="2696"/>
        <pc:sldMkLst>
          <pc:docMk/>
          <pc:sldMk cId="789451887" sldId="423"/>
        </pc:sldMkLst>
      </pc:sldChg>
      <pc:sldChg chg="add">
        <pc:chgData name="Hughes, Clayton" userId="2624fb20-2d7f-43ae-a1cd-da7fd2f2aa04" providerId="ADAL" clId="{C47DD169-ACE8-4648-9F0F-3CEBE3F7D461}" dt="2023-04-21T22:17:41.793" v="325"/>
        <pc:sldMkLst>
          <pc:docMk/>
          <pc:sldMk cId="2604993011" sldId="423"/>
        </pc:sldMkLst>
      </pc:sldChg>
      <pc:sldChg chg="modSp mod">
        <pc:chgData name="Hughes, Clayton" userId="2624fb20-2d7f-43ae-a1cd-da7fd2f2aa04" providerId="ADAL" clId="{C47DD169-ACE8-4648-9F0F-3CEBE3F7D461}" dt="2023-04-21T22:31:25.991" v="568" actId="20577"/>
        <pc:sldMkLst>
          <pc:docMk/>
          <pc:sldMk cId="128858011" sldId="432"/>
        </pc:sldMkLst>
        <pc:spChg chg="mod">
          <ac:chgData name="Hughes, Clayton" userId="2624fb20-2d7f-43ae-a1cd-da7fd2f2aa04" providerId="ADAL" clId="{C47DD169-ACE8-4648-9F0F-3CEBE3F7D461}" dt="2023-04-21T22:31:25.991" v="568" actId="20577"/>
          <ac:spMkLst>
            <pc:docMk/>
            <pc:sldMk cId="128858011" sldId="432"/>
            <ac:spMk id="2" creationId="{831DA4DD-7916-C844-A5BD-E0D2BEBF20DE}"/>
          </ac:spMkLst>
        </pc:spChg>
        <pc:spChg chg="mod">
          <ac:chgData name="Hughes, Clayton" userId="2624fb20-2d7f-43ae-a1cd-da7fd2f2aa04" providerId="ADAL" clId="{C47DD169-ACE8-4648-9F0F-3CEBE3F7D461}" dt="2023-04-21T03:01:31.469" v="174" actId="14100"/>
          <ac:spMkLst>
            <pc:docMk/>
            <pc:sldMk cId="128858011" sldId="432"/>
            <ac:spMk id="5" creationId="{14129592-4557-E642-A7B2-D69F1D7B2E82}"/>
          </ac:spMkLst>
        </pc:spChg>
      </pc:sldChg>
      <pc:sldChg chg="modSp mod">
        <pc:chgData name="Hughes, Clayton" userId="2624fb20-2d7f-43ae-a1cd-da7fd2f2aa04" providerId="ADAL" clId="{C47DD169-ACE8-4648-9F0F-3CEBE3F7D461}" dt="2023-04-21T22:35:02.433" v="617" actId="20577"/>
        <pc:sldMkLst>
          <pc:docMk/>
          <pc:sldMk cId="2856648242" sldId="434"/>
        </pc:sldMkLst>
        <pc:spChg chg="mod">
          <ac:chgData name="Hughes, Clayton" userId="2624fb20-2d7f-43ae-a1cd-da7fd2f2aa04" providerId="ADAL" clId="{C47DD169-ACE8-4648-9F0F-3CEBE3F7D461}" dt="2023-04-21T22:35:02.433" v="617" actId="20577"/>
          <ac:spMkLst>
            <pc:docMk/>
            <pc:sldMk cId="2856648242" sldId="434"/>
            <ac:spMk id="2" creationId="{671DE2BA-B2EE-CE4E-83C1-A367D39BBDBF}"/>
          </ac:spMkLst>
        </pc:spChg>
        <pc:spChg chg="mod">
          <ac:chgData name="Hughes, Clayton" userId="2624fb20-2d7f-43ae-a1cd-da7fd2f2aa04" providerId="ADAL" clId="{C47DD169-ACE8-4648-9F0F-3CEBE3F7D461}" dt="2023-04-21T02:59:51.331" v="134" actId="6549"/>
          <ac:spMkLst>
            <pc:docMk/>
            <pc:sldMk cId="2856648242" sldId="434"/>
            <ac:spMk id="4" creationId="{63B96DDA-D044-E84A-AEF9-AAFED5C3AE41}"/>
          </ac:spMkLst>
        </pc:spChg>
        <pc:spChg chg="mod">
          <ac:chgData name="Hughes, Clayton" userId="2624fb20-2d7f-43ae-a1cd-da7fd2f2aa04" providerId="ADAL" clId="{C47DD169-ACE8-4648-9F0F-3CEBE3F7D461}" dt="2023-04-21T03:00:10.556" v="135" actId="14100"/>
          <ac:spMkLst>
            <pc:docMk/>
            <pc:sldMk cId="2856648242" sldId="434"/>
            <ac:spMk id="5" creationId="{DF34DD8B-A56C-1F49-BDAD-F479CE9D8B9B}"/>
          </ac:spMkLst>
        </pc:spChg>
      </pc:sldChg>
      <pc:sldChg chg="modSp mod">
        <pc:chgData name="Hughes, Clayton" userId="2624fb20-2d7f-43ae-a1cd-da7fd2f2aa04" providerId="ADAL" clId="{C47DD169-ACE8-4648-9F0F-3CEBE3F7D461}" dt="2023-04-21T22:03:36.697" v="308" actId="1076"/>
        <pc:sldMkLst>
          <pc:docMk/>
          <pc:sldMk cId="4228773669" sldId="441"/>
        </pc:sldMkLst>
        <pc:spChg chg="mod">
          <ac:chgData name="Hughes, Clayton" userId="2624fb20-2d7f-43ae-a1cd-da7fd2f2aa04" providerId="ADAL" clId="{C47DD169-ACE8-4648-9F0F-3CEBE3F7D461}" dt="2023-04-21T22:02:51.923" v="299" actId="1035"/>
          <ac:spMkLst>
            <pc:docMk/>
            <pc:sldMk cId="4228773669" sldId="441"/>
            <ac:spMk id="9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22:03:29.544" v="307" actId="1076"/>
          <ac:spMkLst>
            <pc:docMk/>
            <pc:sldMk cId="4228773669" sldId="441"/>
            <ac:spMk id="10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22:02:51.923" v="299" actId="1035"/>
          <ac:spMkLst>
            <pc:docMk/>
            <pc:sldMk cId="4228773669" sldId="441"/>
            <ac:spMk id="11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22:03:36.697" v="308" actId="1076"/>
          <ac:spMkLst>
            <pc:docMk/>
            <pc:sldMk cId="4228773669" sldId="441"/>
            <ac:spMk id="12" creationId="{00000000-0000-0000-0000-000000000000}"/>
          </ac:spMkLst>
        </pc:spChg>
      </pc:sldChg>
      <pc:sldChg chg="addSp delSp modSp mod">
        <pc:chgData name="Hughes, Clayton" userId="2624fb20-2d7f-43ae-a1cd-da7fd2f2aa04" providerId="ADAL" clId="{C47DD169-ACE8-4648-9F0F-3CEBE3F7D461}" dt="2023-04-21T22:06:57.203" v="311"/>
        <pc:sldMkLst>
          <pc:docMk/>
          <pc:sldMk cId="1616536247" sldId="447"/>
        </pc:sldMkLst>
        <pc:spChg chg="add mod">
          <ac:chgData name="Hughes, Clayton" userId="2624fb20-2d7f-43ae-a1cd-da7fd2f2aa04" providerId="ADAL" clId="{C47DD169-ACE8-4648-9F0F-3CEBE3F7D461}" dt="2023-04-21T22:06:57.203" v="311"/>
          <ac:spMkLst>
            <pc:docMk/>
            <pc:sldMk cId="1616536247" sldId="447"/>
            <ac:spMk id="6" creationId="{5C5FEB5C-46BC-44D5-ECCE-BADB576F3C70}"/>
          </ac:spMkLst>
        </pc:spChg>
        <pc:spChg chg="del">
          <ac:chgData name="Hughes, Clayton" userId="2624fb20-2d7f-43ae-a1cd-da7fd2f2aa04" providerId="ADAL" clId="{C47DD169-ACE8-4648-9F0F-3CEBE3F7D461}" dt="2023-04-21T22:06:56.670" v="310" actId="478"/>
          <ac:spMkLst>
            <pc:docMk/>
            <pc:sldMk cId="1616536247" sldId="447"/>
            <ac:spMk id="25" creationId="{CD3FFCD9-225F-A54C-8F98-05658C0241E7}"/>
          </ac:spMkLst>
        </pc:spChg>
      </pc:sldChg>
      <pc:sldChg chg="modSp mod">
        <pc:chgData name="Hughes, Clayton" userId="2624fb20-2d7f-43ae-a1cd-da7fd2f2aa04" providerId="ADAL" clId="{C47DD169-ACE8-4648-9F0F-3CEBE3F7D461}" dt="2023-04-21T22:33:46.763" v="596" actId="20577"/>
        <pc:sldMkLst>
          <pc:docMk/>
          <pc:sldMk cId="2798709787" sldId="448"/>
        </pc:sldMkLst>
        <pc:spChg chg="mod">
          <ac:chgData name="Hughes, Clayton" userId="2624fb20-2d7f-43ae-a1cd-da7fd2f2aa04" providerId="ADAL" clId="{C47DD169-ACE8-4648-9F0F-3CEBE3F7D461}" dt="2023-04-21T22:33:46.763" v="596" actId="20577"/>
          <ac:spMkLst>
            <pc:docMk/>
            <pc:sldMk cId="2798709787" sldId="448"/>
            <ac:spMk id="2" creationId="{484727C4-5A9A-6244-857C-2F3992D91B99}"/>
          </ac:spMkLst>
        </pc:spChg>
      </pc:sldChg>
      <pc:sldChg chg="delSp modSp mod">
        <pc:chgData name="Hughes, Clayton" userId="2624fb20-2d7f-43ae-a1cd-da7fd2f2aa04" providerId="ADAL" clId="{C47DD169-ACE8-4648-9F0F-3CEBE3F7D461}" dt="2023-04-21T03:02:32.142" v="216" actId="20577"/>
        <pc:sldMkLst>
          <pc:docMk/>
          <pc:sldMk cId="954984074" sldId="451"/>
        </pc:sldMkLst>
        <pc:spChg chg="mod">
          <ac:chgData name="Hughes, Clayton" userId="2624fb20-2d7f-43ae-a1cd-da7fd2f2aa04" providerId="ADAL" clId="{C47DD169-ACE8-4648-9F0F-3CEBE3F7D461}" dt="2023-04-21T03:02:32.142" v="216" actId="20577"/>
          <ac:spMkLst>
            <pc:docMk/>
            <pc:sldMk cId="954984074" sldId="451"/>
            <ac:spMk id="2" creationId="{CB25A3F1-5968-A647-8DD0-6F8D4BC653FE}"/>
          </ac:spMkLst>
        </pc:spChg>
        <pc:spChg chg="del">
          <ac:chgData name="Hughes, Clayton" userId="2624fb20-2d7f-43ae-a1cd-da7fd2f2aa04" providerId="ADAL" clId="{C47DD169-ACE8-4648-9F0F-3CEBE3F7D461}" dt="2023-04-21T03:02:19.670" v="208" actId="478"/>
          <ac:spMkLst>
            <pc:docMk/>
            <pc:sldMk cId="954984074" sldId="451"/>
            <ac:spMk id="3" creationId="{115001F2-F60A-C84C-A5BF-942B31CABAB1}"/>
          </ac:spMkLst>
        </pc:spChg>
      </pc:sldChg>
      <pc:sldChg chg="modSp mod">
        <pc:chgData name="Hughes, Clayton" userId="2624fb20-2d7f-43ae-a1cd-da7fd2f2aa04" providerId="ADAL" clId="{C47DD169-ACE8-4648-9F0F-3CEBE3F7D461}" dt="2023-04-21T22:33:55.220" v="599" actId="20577"/>
        <pc:sldMkLst>
          <pc:docMk/>
          <pc:sldMk cId="140319061" sldId="453"/>
        </pc:sldMkLst>
        <pc:spChg chg="mod">
          <ac:chgData name="Hughes, Clayton" userId="2624fb20-2d7f-43ae-a1cd-da7fd2f2aa04" providerId="ADAL" clId="{C47DD169-ACE8-4648-9F0F-3CEBE3F7D461}" dt="2023-04-21T22:33:55.220" v="599" actId="20577"/>
          <ac:spMkLst>
            <pc:docMk/>
            <pc:sldMk cId="140319061" sldId="453"/>
            <ac:spMk id="2" creationId="{E15472D7-00C1-C843-A741-5D78F3D4A8C7}"/>
          </ac:spMkLst>
        </pc:spChg>
      </pc:sldChg>
      <pc:sldChg chg="modSp mod">
        <pc:chgData name="Hughes, Clayton" userId="2624fb20-2d7f-43ae-a1cd-da7fd2f2aa04" providerId="ADAL" clId="{C47DD169-ACE8-4648-9F0F-3CEBE3F7D461}" dt="2023-04-21T03:01:14.103" v="173" actId="1036"/>
        <pc:sldMkLst>
          <pc:docMk/>
          <pc:sldMk cId="3675429893" sldId="458"/>
        </pc:sldMkLst>
        <pc:spChg chg="mod">
          <ac:chgData name="Hughes, Clayton" userId="2624fb20-2d7f-43ae-a1cd-da7fd2f2aa04" providerId="ADAL" clId="{C47DD169-ACE8-4648-9F0F-3CEBE3F7D461}" dt="2023-04-21T03:01:06.602" v="160" actId="20577"/>
          <ac:spMkLst>
            <pc:docMk/>
            <pc:sldMk cId="3675429893" sldId="458"/>
            <ac:spMk id="3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03:00:57.007" v="159" actId="1076"/>
          <ac:spMkLst>
            <pc:docMk/>
            <pc:sldMk cId="3675429893" sldId="458"/>
            <ac:spMk id="7" creationId="{00000000-0000-0000-0000-000000000000}"/>
          </ac:spMkLst>
        </pc:spChg>
        <pc:spChg chg="mod">
          <ac:chgData name="Hughes, Clayton" userId="2624fb20-2d7f-43ae-a1cd-da7fd2f2aa04" providerId="ADAL" clId="{C47DD169-ACE8-4648-9F0F-3CEBE3F7D461}" dt="2023-04-21T03:01:14.103" v="173" actId="1036"/>
          <ac:spMkLst>
            <pc:docMk/>
            <pc:sldMk cId="3675429893" sldId="458"/>
            <ac:spMk id="8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22:31:08.056" v="566" actId="1035"/>
        <pc:sldMkLst>
          <pc:docMk/>
          <pc:sldMk cId="358974672" sldId="459"/>
        </pc:sldMkLst>
        <pc:spChg chg="mod">
          <ac:chgData name="Hughes, Clayton" userId="2624fb20-2d7f-43ae-a1cd-da7fd2f2aa04" providerId="ADAL" clId="{C47DD169-ACE8-4648-9F0F-3CEBE3F7D461}" dt="2023-04-21T22:31:08.056" v="566" actId="1035"/>
          <ac:spMkLst>
            <pc:docMk/>
            <pc:sldMk cId="358974672" sldId="459"/>
            <ac:spMk id="8" creationId="{00000000-0000-0000-0000-000000000000}"/>
          </ac:spMkLst>
        </pc:spChg>
      </pc:sldChg>
      <pc:sldChg chg="modSp mod">
        <pc:chgData name="Hughes, Clayton" userId="2624fb20-2d7f-43ae-a1cd-da7fd2f2aa04" providerId="ADAL" clId="{C47DD169-ACE8-4648-9F0F-3CEBE3F7D461}" dt="2023-04-21T03:02:09.971" v="207" actId="1038"/>
        <pc:sldMkLst>
          <pc:docMk/>
          <pc:sldMk cId="355342793" sldId="460"/>
        </pc:sldMkLst>
        <pc:picChg chg="mod">
          <ac:chgData name="Hughes, Clayton" userId="2624fb20-2d7f-43ae-a1cd-da7fd2f2aa04" providerId="ADAL" clId="{C47DD169-ACE8-4648-9F0F-3CEBE3F7D461}" dt="2023-04-21T03:02:09.971" v="207" actId="1038"/>
          <ac:picMkLst>
            <pc:docMk/>
            <pc:sldMk cId="355342793" sldId="460"/>
            <ac:picMk id="7" creationId="{00000000-0000-0000-0000-000000000000}"/>
          </ac:picMkLst>
        </pc:picChg>
      </pc:sldChg>
      <pc:sldChg chg="delSp mod">
        <pc:chgData name="Hughes, Clayton" userId="2624fb20-2d7f-43ae-a1cd-da7fd2f2aa04" providerId="ADAL" clId="{C47DD169-ACE8-4648-9F0F-3CEBE3F7D461}" dt="2023-04-21T03:02:47.775" v="217" actId="478"/>
        <pc:sldMkLst>
          <pc:docMk/>
          <pc:sldMk cId="3734476213" sldId="1845"/>
        </pc:sldMkLst>
        <pc:spChg chg="del">
          <ac:chgData name="Hughes, Clayton" userId="2624fb20-2d7f-43ae-a1cd-da7fd2f2aa04" providerId="ADAL" clId="{C47DD169-ACE8-4648-9F0F-3CEBE3F7D461}" dt="2023-04-21T03:02:47.775" v="217" actId="478"/>
          <ac:spMkLst>
            <pc:docMk/>
            <pc:sldMk cId="3734476213" sldId="1845"/>
            <ac:spMk id="21" creationId="{CEDEAB52-84ED-4775-A59D-F223126E18D7}"/>
          </ac:spMkLst>
        </pc:spChg>
      </pc:sldChg>
      <pc:sldChg chg="addSp delSp modSp add mod modAnim">
        <pc:chgData name="Hughes, Clayton" userId="2624fb20-2d7f-43ae-a1cd-da7fd2f2aa04" providerId="ADAL" clId="{C47DD169-ACE8-4648-9F0F-3CEBE3F7D461}" dt="2023-04-21T22:34:42.478" v="615" actId="20577"/>
        <pc:sldMkLst>
          <pc:docMk/>
          <pc:sldMk cId="2652060061" sldId="1848"/>
        </pc:sldMkLst>
        <pc:spChg chg="mod">
          <ac:chgData name="Hughes, Clayton" userId="2624fb20-2d7f-43ae-a1cd-da7fd2f2aa04" providerId="ADAL" clId="{C47DD169-ACE8-4648-9F0F-3CEBE3F7D461}" dt="2023-04-21T22:34:42.478" v="615" actId="20577"/>
          <ac:spMkLst>
            <pc:docMk/>
            <pc:sldMk cId="2652060061" sldId="1848"/>
            <ac:spMk id="2" creationId="{3CD1A918-F992-BA40-834C-EB6756FA8DAE}"/>
          </ac:spMkLst>
        </pc:spChg>
        <pc:spChg chg="mod">
          <ac:chgData name="Hughes, Clayton" userId="2624fb20-2d7f-43ae-a1cd-da7fd2f2aa04" providerId="ADAL" clId="{C47DD169-ACE8-4648-9F0F-3CEBE3F7D461}" dt="2023-04-21T22:28:13.135" v="542" actId="5793"/>
          <ac:spMkLst>
            <pc:docMk/>
            <pc:sldMk cId="2652060061" sldId="1848"/>
            <ac:spMk id="5" creationId="{09130260-3F1C-8B49-9C08-47F27CE2D309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6" creationId="{ACFD13AF-FCBB-A74A-827A-FCE727FAA68E}"/>
          </ac:spMkLst>
        </pc:spChg>
        <pc:spChg chg="del">
          <ac:chgData name="Hughes, Clayton" userId="2624fb20-2d7f-43ae-a1cd-da7fd2f2aa04" providerId="ADAL" clId="{C47DD169-ACE8-4648-9F0F-3CEBE3F7D461}" dt="2023-04-21T22:25:46.085" v="502" actId="478"/>
          <ac:spMkLst>
            <pc:docMk/>
            <pc:sldMk cId="2652060061" sldId="1848"/>
            <ac:spMk id="7" creationId="{8A6077CE-9072-2C45-A1E1-8472E67A250B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8" creationId="{360B6301-FA6F-DD4A-AFE4-470ECA5FD980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9" creationId="{C54CA90C-4AC9-F747-B865-1329A017ED57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10" creationId="{850EE68E-2CB4-2444-A150-F7641BB72D5B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11" creationId="{3BD876AE-76B1-564D-8509-6CF78FAE886E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12" creationId="{0205D4F2-FB99-8847-A162-18AE6409CBC2}"/>
          </ac:spMkLst>
        </pc:spChg>
        <pc:spChg chg="del">
          <ac:chgData name="Hughes, Clayton" userId="2624fb20-2d7f-43ae-a1cd-da7fd2f2aa04" providerId="ADAL" clId="{C47DD169-ACE8-4648-9F0F-3CEBE3F7D461}" dt="2023-04-21T22:25:48.891" v="503" actId="478"/>
          <ac:spMkLst>
            <pc:docMk/>
            <pc:sldMk cId="2652060061" sldId="1848"/>
            <ac:spMk id="13" creationId="{748943BF-61EF-F84D-87EF-1D279A1BB9D4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16" creationId="{78353B5C-C4B5-A787-8828-F5D284BBBA2E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17" creationId="{C08EAEBF-C494-A9D1-17CB-E5BF9321F8FF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21" creationId="{66219DB2-C6E8-B706-A59E-84C54DE6503A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22" creationId="{B3ABED96-3182-7A80-D852-AD0A334E98CC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25" creationId="{220774F9-FA33-62B1-077D-A11C389D787D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27" creationId="{A1B124F7-2879-B1D7-0C55-CDD431AEC6D7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0" creationId="{06079EC2-A1FB-1C71-22A1-749ACC521667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2" creationId="{F6D64606-4A9A-D8DF-415B-C0251821D3C7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3" creationId="{C53972E1-E995-5E0D-321D-8B587914E065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4" creationId="{A15D96F5-7610-FC41-F549-546061A732A5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35" creationId="{B54505E3-044A-DCD8-2CB4-0FC9FD039E34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1" creationId="{347588C7-61BD-7DF5-7087-6285AE097C16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2" creationId="{613AA5F8-CF75-FAEC-D720-78AF1F89338A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3" creationId="{CEE46416-E77D-6BA6-B533-4A2EAA98D3E6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4" creationId="{2B887478-11A3-16A9-F72E-EEF169B414CF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5" creationId="{1A5EC799-BABA-2A41-E7F0-62BD8386A76F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6" creationId="{5B00AD46-4C69-DEA9-270B-9693AC798527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47" creationId="{33D7EB76-13F2-3E24-F8FB-A6F56D9E9358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50" creationId="{1A909F5D-3152-9137-4FFB-ADB2BEF30E35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51" creationId="{CF1DB7A3-8B82-96D3-B9A8-51F06CC4282D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52" creationId="{AB8B70E3-C6D6-F383-80B2-6A9571C5AD7F}"/>
          </ac:spMkLst>
        </pc:spChg>
        <pc:spChg chg="mod">
          <ac:chgData name="Hughes, Clayton" userId="2624fb20-2d7f-43ae-a1cd-da7fd2f2aa04" providerId="ADAL" clId="{C47DD169-ACE8-4648-9F0F-3CEBE3F7D461}" dt="2023-04-21T22:25:49.952" v="504"/>
          <ac:spMkLst>
            <pc:docMk/>
            <pc:sldMk cId="2652060061" sldId="1848"/>
            <ac:spMk id="53" creationId="{7C62ECED-DB9C-7AF1-0917-47C8937E215E}"/>
          </ac:spMkLst>
        </pc:spChg>
        <pc:spChg chg="mod">
          <ac:chgData name="Hughes, Clayton" userId="2624fb20-2d7f-43ae-a1cd-da7fd2f2aa04" providerId="ADAL" clId="{C47DD169-ACE8-4648-9F0F-3CEBE3F7D461}" dt="2023-04-21T22:29:03.778" v="544" actId="255"/>
          <ac:spMkLst>
            <pc:docMk/>
            <pc:sldMk cId="2652060061" sldId="1848"/>
            <ac:spMk id="57" creationId="{5E014DF4-3758-3018-BF5E-D60FBFC04E5D}"/>
          </ac:spMkLst>
        </pc:spChg>
        <pc:grpChg chg="add mod">
          <ac:chgData name="Hughes, Clayton" userId="2624fb20-2d7f-43ae-a1cd-da7fd2f2aa04" providerId="ADAL" clId="{C47DD169-ACE8-4648-9F0F-3CEBE3F7D461}" dt="2023-04-21T22:25:49.952" v="504"/>
          <ac:grpSpMkLst>
            <pc:docMk/>
            <pc:sldMk cId="2652060061" sldId="1848"/>
            <ac:grpSpMk id="3" creationId="{5325F2D6-0A77-9394-38FE-99071DE12056}"/>
          </ac:grpSpMkLst>
        </pc:grpChg>
        <pc:grpChg chg="mod">
          <ac:chgData name="Hughes, Clayton" userId="2624fb20-2d7f-43ae-a1cd-da7fd2f2aa04" providerId="ADAL" clId="{C47DD169-ACE8-4648-9F0F-3CEBE3F7D461}" dt="2023-04-21T22:25:49.952" v="504"/>
          <ac:grpSpMkLst>
            <pc:docMk/>
            <pc:sldMk cId="2652060061" sldId="1848"/>
            <ac:grpSpMk id="26" creationId="{3A4CBD03-B75F-A4C1-5AA6-9059CEF40253}"/>
          </ac:grpSpMkLst>
        </pc:grpChg>
        <pc:grpChg chg="mod">
          <ac:chgData name="Hughes, Clayton" userId="2624fb20-2d7f-43ae-a1cd-da7fd2f2aa04" providerId="ADAL" clId="{C47DD169-ACE8-4648-9F0F-3CEBE3F7D461}" dt="2023-04-21T22:25:49.952" v="504"/>
          <ac:grpSpMkLst>
            <pc:docMk/>
            <pc:sldMk cId="2652060061" sldId="1848"/>
            <ac:grpSpMk id="31" creationId="{9EDE8E87-67F1-F0BB-72B5-A54E618E1C51}"/>
          </ac:grpSpMkLst>
        </pc:grpChg>
        <pc:grpChg chg="add mod">
          <ac:chgData name="Hughes, Clayton" userId="2624fb20-2d7f-43ae-a1cd-da7fd2f2aa04" providerId="ADAL" clId="{C47DD169-ACE8-4648-9F0F-3CEBE3F7D461}" dt="2023-04-21T22:29:21.339" v="548" actId="1076"/>
          <ac:grpSpMkLst>
            <pc:docMk/>
            <pc:sldMk cId="2652060061" sldId="1848"/>
            <ac:grpSpMk id="56" creationId="{C54BF404-FB99-CBD4-C750-AC99B19633BA}"/>
          </ac:grpSpMkLst>
        </pc:grpChg>
        <pc:picChg chg="mod">
          <ac:chgData name="Hughes, Clayton" userId="2624fb20-2d7f-43ae-a1cd-da7fd2f2aa04" providerId="ADAL" clId="{C47DD169-ACE8-4648-9F0F-3CEBE3F7D461}" dt="2023-04-21T22:29:11.696" v="547" actId="1076"/>
          <ac:picMkLst>
            <pc:docMk/>
            <pc:sldMk cId="2652060061" sldId="1848"/>
            <ac:picMk id="58" creationId="{74768994-1735-10C9-C118-454C927DC18D}"/>
          </ac:picMkLst>
        </pc:pic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23" creationId="{7E312645-35D0-CC70-DFEA-1263C9A99178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24" creationId="{F94840DD-F754-10FD-BF1E-7C8510E99717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28" creationId="{79549F43-91CE-7F72-2B05-DA2FB189F7E5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29" creationId="{034D15B4-1635-4FC7-B56D-51662E5D9CAE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36" creationId="{7627890E-27AC-EFB8-2393-DB513B8AB1E0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37" creationId="{20311AF7-37D7-9272-7001-BDF05A54B777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38" creationId="{762780AB-30B6-5377-79B1-1F8F2CEB3AB0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39" creationId="{71A6F25A-14A4-14A4-E9AC-9F5EED4F3C25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40" creationId="{1B130713-2E8A-CB80-ABA0-85581E1F5BD9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48" creationId="{9129BF45-627D-7676-00DC-BC4642245C8A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49" creationId="{A5CAC1A6-24A7-59CE-FAFC-1283875EAC64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54" creationId="{C50114BE-D014-4BCF-CD95-F58523656900}"/>
          </ac:cxnSpMkLst>
        </pc:cxnChg>
        <pc:cxnChg chg="mod">
          <ac:chgData name="Hughes, Clayton" userId="2624fb20-2d7f-43ae-a1cd-da7fd2f2aa04" providerId="ADAL" clId="{C47DD169-ACE8-4648-9F0F-3CEBE3F7D461}" dt="2023-04-21T22:25:49.952" v="504"/>
          <ac:cxnSpMkLst>
            <pc:docMk/>
            <pc:sldMk cId="2652060061" sldId="1848"/>
            <ac:cxnSpMk id="55" creationId="{BD5B9B06-A036-26CE-0EEE-136261B82BA8}"/>
          </ac:cxnSpMkLst>
        </pc:cxnChg>
      </pc:sldChg>
      <pc:sldChg chg="modSp add del mod">
        <pc:chgData name="Hughes, Clayton" userId="2624fb20-2d7f-43ae-a1cd-da7fd2f2aa04" providerId="ADAL" clId="{C47DD169-ACE8-4648-9F0F-3CEBE3F7D461}" dt="2023-04-21T22:32:20.560" v="594" actId="47"/>
        <pc:sldMkLst>
          <pc:docMk/>
          <pc:sldMk cId="2291650372" sldId="1849"/>
        </pc:sldMkLst>
        <pc:spChg chg="mod">
          <ac:chgData name="Hughes, Clayton" userId="2624fb20-2d7f-43ae-a1cd-da7fd2f2aa04" providerId="ADAL" clId="{C47DD169-ACE8-4648-9F0F-3CEBE3F7D461}" dt="2023-04-21T22:32:06.060" v="593" actId="6549"/>
          <ac:spMkLst>
            <pc:docMk/>
            <pc:sldMk cId="2291650372" sldId="1849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4/23/23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4/23/23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C47F4-C894-4645-B973-30278C71D6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7949" r="43278"/>
          <a:stretch/>
        </p:blipFill>
        <p:spPr>
          <a:xfrm>
            <a:off x="6195646" y="-1"/>
            <a:ext cx="5996354" cy="54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109709"/>
            <a:ext cx="11049000" cy="491009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384048" indent="-182880">
              <a:buFont typeface="Arial" panose="020B0604020202020204" pitchFamily="34" charset="0"/>
              <a:buChar char="•"/>
              <a:defRPr sz="2000"/>
            </a:lvl2pPr>
            <a:lvl3pPr marL="566928" indent="-182880">
              <a:buFont typeface="Arial" panose="020B0604020202020204" pitchFamily="34" charset="0"/>
              <a:buChar char="•"/>
              <a:defRPr sz="2000"/>
            </a:lvl3pPr>
            <a:lvl4pPr marL="749808" indent="-182880">
              <a:buFont typeface="Arial" panose="020B0604020202020204" pitchFamily="34" charset="0"/>
              <a:buChar char="•"/>
              <a:defRPr sz="2000"/>
            </a:lvl4pPr>
            <a:lvl5pPr marL="932688" indent="-18288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106424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106424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71B262-AC2E-494D-B366-04431A29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106424"/>
            <a:ext cx="11042478" cy="491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sstsimulator/sst-external-element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tsimulator/sst-tutorials/tree/master/ispass2023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BuildAndInstall_12dot1dot0_SeriesDetailedBuildInstructions" TargetMode="External"/><Relationship Id="rId3" Type="http://schemas.openxmlformats.org/officeDocument/2006/relationships/hyperlink" Target="https://github.com/sstsimulator" TargetMode="External"/><Relationship Id="rId7" Type="http://schemas.openxmlformats.org/officeDocument/2006/relationships/hyperlink" Target="http://sst-simulator.org/SSTPages/SSTBuildAndInstall_12dot1dot0_SeriesQuickStart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st-simulator.org/SSTPages/SSTTopDocDeveloperInfo/" TargetMode="External"/><Relationship Id="rId5" Type="http://schemas.openxmlformats.org/officeDocument/2006/relationships/hyperlink" Target="http://sst-simulator.org/sst-docs/" TargetMode="External"/><Relationship Id="rId4" Type="http://schemas.openxmlformats.org/officeDocument/2006/relationships/hyperlink" Target="http://sst-simulator.org/SSTPages/SSTUserPythonFileFormat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freeimageslive.co.uk/free_stock_image/colorful-bricks-jp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chughes@sandia.gov" TargetMode="External"/><Relationship Id="rId2" Type="http://schemas.openxmlformats.org/officeDocument/2006/relationships/hyperlink" Target="https://www.sandia.gov/careers/career-possibilities/career-opportunities/computer-science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454-E631-0C49-B851-199442D65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5537200" cy="1317382"/>
          </a:xfrm>
        </p:spPr>
        <p:txBody>
          <a:bodyPr/>
          <a:lstStyle/>
          <a:p>
            <a:r>
              <a:rPr lang="en-US" dirty="0"/>
              <a:t>The Structural Simulation Toolkit (SST)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A7CD-3FDD-FB43-B4BD-D5CBF7DB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99" y="3719997"/>
            <a:ext cx="5969001" cy="667120"/>
          </a:xfrm>
        </p:spPr>
        <p:txBody>
          <a:bodyPr/>
          <a:lstStyle/>
          <a:p>
            <a:r>
              <a:rPr lang="en-US" dirty="0"/>
              <a:t>Presented by: Clay Hughes, Sandia National Laboratories</a:t>
            </a:r>
          </a:p>
          <a:p>
            <a:r>
              <a:rPr lang="en-US" dirty="0"/>
              <a:t>Content by: SST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5A15F-7568-674D-9429-234062D2F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ISPASS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DB523-95ED-4242-AA40-A0776B7324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SAND2023-02519C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075C1-36FC-1C41-91E6-BC59A3F2AF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Installing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http://www.sst-simulator.org</a:t>
            </a:r>
            <a:endParaRPr lang="en-US" dirty="0"/>
          </a:p>
          <a:p>
            <a:pPr lvl="1"/>
            <a:r>
              <a:rPr lang="en-US" dirty="0"/>
              <a:t>Current release source download</a:t>
            </a:r>
          </a:p>
          <a:p>
            <a:pPr lvl="1"/>
            <a:r>
              <a:rPr lang="en-US" dirty="0"/>
              <a:t>Detailed build instructions including dependencies for Linux &amp; Mac</a:t>
            </a:r>
          </a:p>
          <a:p>
            <a:pPr lvl="1"/>
            <a:r>
              <a:rPr lang="en-US" dirty="0"/>
              <a:t>Archived tutorial materials</a:t>
            </a:r>
          </a:p>
          <a:p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pPr lvl="1"/>
            <a:r>
              <a:rPr lang="en-US" dirty="0"/>
              <a:t>Source code checkout</a:t>
            </a:r>
          </a:p>
          <a:p>
            <a:pPr lvl="1"/>
            <a:r>
              <a:rPr lang="en-US" dirty="0"/>
              <a:t>Master branch – has passed testing</a:t>
            </a:r>
          </a:p>
          <a:p>
            <a:pPr lvl="1"/>
            <a:r>
              <a:rPr lang="en-US" dirty="0"/>
              <a:t>Devel branch – has passed </a:t>
            </a:r>
            <a:r>
              <a:rPr lang="en-US" i="1" dirty="0"/>
              <a:t>basic</a:t>
            </a:r>
            <a:r>
              <a:rPr lang="en-US" dirty="0"/>
              <a:t> testing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4BD9-44C3-7F4D-B207-8B6488D4932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E867B-5E0E-4F4E-B561-A29A3E4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02"/>
          <a:stretch/>
        </p:blipFill>
        <p:spPr>
          <a:xfrm>
            <a:off x="873048" y="4879741"/>
            <a:ext cx="9248172" cy="242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816A4-FCF7-0541-940E-A66E723E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4329"/>
          <a:stretch/>
        </p:blipFill>
        <p:spPr>
          <a:xfrm>
            <a:off x="6502400" y="3564951"/>
            <a:ext cx="6380640" cy="3448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18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2563953"/>
          </a:xfrm>
        </p:spPr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338895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A58CEF-5BB6-164F-81D3-A135899469D2}"/>
              </a:ext>
            </a:extLst>
          </p:cNvPr>
          <p:cNvSpPr/>
          <p:nvPr/>
        </p:nvSpPr>
        <p:spPr>
          <a:xfrm>
            <a:off x="3367120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Load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3FEB3FB-1916-F44B-8875-7FDCFD45B2B5}"/>
              </a:ext>
            </a:extLst>
          </p:cNvPr>
          <p:cNvSpPr/>
          <p:nvPr/>
        </p:nvSpPr>
        <p:spPr>
          <a:xfrm>
            <a:off x="5109313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8587187" y="4472182"/>
            <a:ext cx="36048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</p:spTree>
    <p:extLst>
      <p:ext uri="{BB962C8B-B14F-4D97-AF65-F5344CB8AC3E}">
        <p14:creationId xmlns:p14="http://schemas.microsoft.com/office/powerpoint/2010/main" val="514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1429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-0.1429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2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sst-elements/src 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272313" y="3824716"/>
            <a:ext cx="3674968" cy="2420878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with SST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10"/>
            <a:ext cx="11049000" cy="3316282"/>
          </a:xfrm>
        </p:spPr>
        <p:txBody>
          <a:bodyPr/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https://github.com/sstsimulator/sst-tutorials/tree/master/ispass2023</a:t>
            </a:r>
            <a:endParaRPr lang="en-US" dirty="0"/>
          </a:p>
          <a:p>
            <a:pPr lvl="1"/>
            <a:r>
              <a:rPr lang="en-US" dirty="0"/>
              <a:t>(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sstsimulator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ispass2023 )</a:t>
            </a:r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(implemented as </a:t>
            </a:r>
            <a:r>
              <a:rPr lang="en-US" dirty="0" err="1"/>
              <a:t>SubComponents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(SubComponent)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1401246" y="4619003"/>
            <a:ext cx="1608654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5111760" y="4619003"/>
            <a:ext cx="1608654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822273" y="4619003"/>
            <a:ext cx="1608654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MemCtrl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009900" y="4847603"/>
            <a:ext cx="2101860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>
            <a:off x="6720414" y="4847603"/>
            <a:ext cx="2101859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11A40E-3128-0747-9D9D-14D81C842080}"/>
              </a:ext>
            </a:extLst>
          </p:cNvPr>
          <p:cNvSpPr txBox="1"/>
          <p:nvPr/>
        </p:nvSpPr>
        <p:spPr>
          <a:xfrm>
            <a:off x="5111760" y="5137527"/>
            <a:ext cx="2928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2KB, 4-way set associative</a:t>
            </a:r>
          </a:p>
          <a:p>
            <a:r>
              <a:rPr lang="en-US" sz="1600" dirty="0"/>
              <a:t>2.4GHz, 2 cycle access</a:t>
            </a:r>
          </a:p>
          <a:p>
            <a:r>
              <a:rPr lang="en-US" sz="1600" dirty="0"/>
              <a:t>64B cache lines</a:t>
            </a:r>
          </a:p>
          <a:p>
            <a:r>
              <a:rPr lang="en-US" sz="1600" dirty="0"/>
              <a:t>LRU replacement</a:t>
            </a:r>
            <a:br>
              <a:rPr lang="en-US" sz="1600" dirty="0"/>
            </a:br>
            <a:r>
              <a:rPr lang="en-US" sz="1600" dirty="0"/>
              <a:t>MESI coherence protocol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583F23-5F74-2845-90B5-048FA60C510E}"/>
              </a:ext>
            </a:extLst>
          </p:cNvPr>
          <p:cNvSpPr txBox="1"/>
          <p:nvPr/>
        </p:nvSpPr>
        <p:spPr>
          <a:xfrm>
            <a:off x="1401246" y="5137527"/>
            <a:ext cx="3637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2.4GHz, issue 2 accesses/cycle</a:t>
            </a:r>
          </a:p>
          <a:p>
            <a:r>
              <a:rPr lang="en-US" sz="1600" dirty="0"/>
              <a:t>Stream triad generator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Three 1K element arrays A,B,C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Compute C[i] = A[i] + 2*B[i]</a:t>
            </a:r>
          </a:p>
          <a:p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2K reads &amp; 1K writes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837D6-F334-FD4F-ACE7-819D561900E3}"/>
              </a:ext>
            </a:extLst>
          </p:cNvPr>
          <p:cNvSpPr txBox="1"/>
          <p:nvPr/>
        </p:nvSpPr>
        <p:spPr>
          <a:xfrm>
            <a:off x="8814290" y="5137527"/>
            <a:ext cx="292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50ns constant access latency</a:t>
            </a:r>
          </a:p>
          <a:p>
            <a:r>
              <a:rPr lang="en-US" sz="1600" dirty="0"/>
              <a:t>1GB capacity</a:t>
            </a:r>
          </a:p>
          <a:p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08042" y="4553159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10060507" y="4504704"/>
            <a:ext cx="1155711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866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Set any global simulation parameters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End simulation at 100ms if it hasn’t ended already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command line options to SST are able to be set using </a:t>
            </a:r>
            <a:r>
              <a:rPr lang="en-US" dirty="0" err="1"/>
              <a:t>setProgramOption</a:t>
            </a:r>
            <a:r>
              <a:rPr lang="en-US" dirty="0"/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86813"/>
              </p:ext>
            </p:extLst>
          </p:nvPr>
        </p:nvGraphicFramePr>
        <p:xfrm>
          <a:off x="720648" y="3608552"/>
          <a:ext cx="10295468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41085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154383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print-timing-info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Tells SST to print timing information from the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9065834" y="1462611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D35E-FF54-AB46-92C6-74180DD0D1F2}"/>
              </a:ext>
            </a:extLst>
          </p:cNvPr>
          <p:cNvSpPr txBox="1"/>
          <p:nvPr/>
        </p:nvSpPr>
        <p:spPr>
          <a:xfrm>
            <a:off x="920974" y="1514799"/>
            <a:ext cx="5827236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sst.setProgramOption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stop-at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100ms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94442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Declare components and links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b="1" dirty="0">
              <a:solidFill>
                <a:schemeClr val="accent2"/>
              </a:solidFill>
              <a:cs typeface="Consolas"/>
            </a:endParaRPr>
          </a:p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  <a:p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3907B-173D-AA47-A8C2-3981202F92A7}"/>
              </a:ext>
            </a:extLst>
          </p:cNvPr>
          <p:cNvSpPr txBox="1"/>
          <p:nvPr/>
        </p:nvSpPr>
        <p:spPr>
          <a:xfrm>
            <a:off x="920691" y="1461531"/>
            <a:ext cx="8930650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miranda.BaseCPU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cache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L1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memctrl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memHierarchy.MemController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913633" y="3831551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core_to_cache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link1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(”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cache_to_memory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909367" y="2684171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848726" y="2367870"/>
            <a:ext cx="135908" cy="316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376395" y="2681199"/>
            <a:ext cx="3190931" cy="348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</a:t>
            </a:r>
            <a:r>
              <a:rPr lang="en-US" dirty="0" err="1"/>
              <a:t>library.type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</p:cNvCxnSpPr>
          <p:nvPr/>
        </p:nvCxnSpPr>
        <p:spPr>
          <a:xfrm flipV="1">
            <a:off x="7388590" y="2431274"/>
            <a:ext cx="227399" cy="249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3474590" y="4785407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</p:cNvCxnSpPr>
          <p:nvPr/>
        </p:nvCxnSpPr>
        <p:spPr>
          <a:xfrm flipH="1" flipV="1">
            <a:off x="4425058" y="4504703"/>
            <a:ext cx="124798" cy="280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8049067" y="4251576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113E95-2335-4345-B459-9F73BB412E0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53084F-42B5-2847-B0E6-6C17A02C94DC}"/>
              </a:ext>
            </a:extLst>
          </p:cNvPr>
          <p:cNvSpPr/>
          <p:nvPr/>
        </p:nvSpPr>
        <p:spPr>
          <a:xfrm>
            <a:off x="10609253" y="4484641"/>
            <a:ext cx="114584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616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6" grpId="0" animBg="1"/>
      <p:bldP spid="25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components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“parameter” : “value”,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/>
              <a:t>slotname</a:t>
            </a:r>
            <a:r>
              <a:rPr lang="en-US" dirty="0"/>
              <a:t>”, “type”)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879767" y="1604312"/>
            <a:ext cx="5545108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sz="2000" dirty="0">
                <a:latin typeface="Consolas"/>
                <a:cs typeface="Consolas"/>
              </a:rPr>
              <a:t>({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clock</a:t>
            </a:r>
            <a:r>
              <a:rPr lang="en-US" sz="2000" dirty="0">
                <a:latin typeface="Consolas"/>
                <a:cs typeface="Consolas"/>
              </a:rPr>
              <a:t>” :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2.4GHz</a:t>
            </a:r>
            <a:r>
              <a:rPr lang="en-US" sz="2000" dirty="0">
                <a:latin typeface="Consolas"/>
                <a:cs typeface="Consolas"/>
              </a:rPr>
              <a:t>” })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AED7BA-BA50-8B40-997E-4759274E351F}"/>
              </a:ext>
            </a:extLst>
          </p:cNvPr>
          <p:cNvSpPr txBox="1"/>
          <p:nvPr/>
        </p:nvSpPr>
        <p:spPr>
          <a:xfrm>
            <a:off x="202447" y="3425250"/>
            <a:ext cx="10200228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gen = </a:t>
            </a:r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memory = </a:t>
            </a:r>
            <a:r>
              <a:rPr lang="en-US" sz="2000" dirty="0" err="1">
                <a:latin typeface="Consolas"/>
                <a:cs typeface="Consolas"/>
              </a:rPr>
              <a:t>mctrl.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backend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memHierarchy.simpleMem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E46F-66F2-B144-A071-E525DB0FD17D}"/>
              </a:ext>
            </a:extLst>
          </p:cNvPr>
          <p:cNvSpPr txBox="1"/>
          <p:nvPr/>
        </p:nvSpPr>
        <p:spPr>
          <a:xfrm>
            <a:off x="8049067" y="4650969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B1636-CBC4-6943-9540-2DBA16A5D82F}"/>
              </a:ext>
            </a:extLst>
          </p:cNvPr>
          <p:cNvSpPr txBox="1"/>
          <p:nvPr/>
        </p:nvSpPr>
        <p:spPr>
          <a:xfrm>
            <a:off x="913633" y="4415191"/>
            <a:ext cx="675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0080"/>
                </a:solidFill>
              </a:rPr>
              <a:t>How do I know what the options are? </a:t>
            </a:r>
            <a:br>
              <a:rPr lang="en-US" sz="2400" i="1" dirty="0">
                <a:solidFill>
                  <a:srgbClr val="000080"/>
                </a:solidFill>
              </a:rPr>
            </a:br>
            <a:r>
              <a:rPr lang="en-US" sz="2400" i="1" dirty="0">
                <a:solidFill>
                  <a:srgbClr val="000080"/>
                </a:solidFill>
              </a:rPr>
              <a:t>Or even what elements I can pick from?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6" y="4421767"/>
            <a:ext cx="959602" cy="181699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4ADE32-94C6-7C4D-83FD-8FBACAB2A13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5FEB5C-46BC-44D5-ECCE-BADB576F3C70}"/>
              </a:ext>
            </a:extLst>
          </p:cNvPr>
          <p:cNvSpPr/>
          <p:nvPr/>
        </p:nvSpPr>
        <p:spPr>
          <a:xfrm>
            <a:off x="10609253" y="4484641"/>
            <a:ext cx="114584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165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sst-info: utility to query element libraries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AB7EF-309D-CBD7-D900-F9ED78B146F3}"/>
              </a:ext>
            </a:extLst>
          </p:cNvPr>
          <p:cNvSpPr txBox="1"/>
          <p:nvPr/>
        </p:nvSpPr>
        <p:spPr>
          <a:xfrm>
            <a:off x="393476" y="1765894"/>
            <a:ext cx="11433395" cy="4478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rgbClr val="6CB31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-info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PROCESSED 1 .so (SST ELEMENT) FILES FOUND IN DIRECTORY(s) /home/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/build/lib/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Filtering output on Element = “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================================================================================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ELEMENT LIBRARY 0 =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Component 2: Cache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Description: Cache controller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Parameters (41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(string) Clock frequency or period with units (Hz or s; SI units OK) [&lt;required&gt;]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uint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Size of a cache line (aka cache block) in bytes.  [64]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Ports (10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low_network_0: Port connected to lower level caches (closer to main memory)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B06A9-B36E-2470-8C6F-D2B772502CA3}"/>
              </a:ext>
            </a:extLst>
          </p:cNvPr>
          <p:cNvSpPr txBox="1"/>
          <p:nvPr/>
        </p:nvSpPr>
        <p:spPr>
          <a:xfrm>
            <a:off x="4356427" y="1567929"/>
            <a:ext cx="5371978" cy="338554"/>
          </a:xfrm>
          <a:prstGeom prst="rect">
            <a:avLst/>
          </a:prstGeom>
          <a:gradFill rotWithShape="1">
            <a:gsLst>
              <a:gs pos="0">
                <a:srgbClr val="00ADD0">
                  <a:tint val="65000"/>
                  <a:shade val="92000"/>
                  <a:satMod val="130000"/>
                </a:srgbClr>
              </a:gs>
              <a:gs pos="45000">
                <a:srgbClr val="00ADD0">
                  <a:tint val="60000"/>
                  <a:shade val="99000"/>
                  <a:satMod val="120000"/>
                </a:srgbClr>
              </a:gs>
              <a:gs pos="100000">
                <a:srgbClr val="00ADD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ADD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Optionally filter for a specific library and/or component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2C23C-EDDA-3A99-365D-67B5143C27F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585230" y="1737206"/>
            <a:ext cx="771197" cy="16927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36C06-0F53-292C-A23C-63E545108780}"/>
              </a:ext>
            </a:extLst>
          </p:cNvPr>
          <p:cNvSpPr txBox="1"/>
          <p:nvPr/>
        </p:nvSpPr>
        <p:spPr>
          <a:xfrm>
            <a:off x="3033851" y="4233361"/>
            <a:ext cx="1176864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DDA27-B6CE-508A-A9D5-6256A214FB8B}"/>
              </a:ext>
            </a:extLst>
          </p:cNvPr>
          <p:cNvSpPr txBox="1"/>
          <p:nvPr/>
        </p:nvSpPr>
        <p:spPr>
          <a:xfrm>
            <a:off x="5989875" y="4233361"/>
            <a:ext cx="1083733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6A148-3DD7-7359-2529-522D45E75CDC}"/>
              </a:ext>
            </a:extLst>
          </p:cNvPr>
          <p:cNvSpPr txBox="1"/>
          <p:nvPr/>
        </p:nvSpPr>
        <p:spPr>
          <a:xfrm>
            <a:off x="10284075" y="4041428"/>
            <a:ext cx="1659467" cy="584775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“REQUIRED” or default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A4CDFE-0141-A7D5-620F-C4F4E783A03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591261" y="4038159"/>
            <a:ext cx="692814" cy="29565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F5D712-8748-6AB4-24B7-AE0C9A506C2F}"/>
              </a:ext>
            </a:extLst>
          </p:cNvPr>
          <p:cNvCxnSpPr>
            <a:cxnSpLocks/>
          </p:cNvCxnSpPr>
          <p:nvPr/>
        </p:nvCxnSpPr>
        <p:spPr>
          <a:xfrm flipV="1">
            <a:off x="11010609" y="3858350"/>
            <a:ext cx="0" cy="179809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7E95BC-9792-9445-AB48-7C5C722ACF2B}"/>
              </a:ext>
            </a:extLst>
          </p:cNvPr>
          <p:cNvSpPr txBox="1"/>
          <p:nvPr/>
        </p:nvSpPr>
        <p:spPr>
          <a:xfrm>
            <a:off x="2723876" y="5060220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Port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6A81F6-7C2F-D5CD-0B9E-B728272815FF}"/>
              </a:ext>
            </a:extLst>
          </p:cNvPr>
          <p:cNvSpPr txBox="1"/>
          <p:nvPr/>
        </p:nvSpPr>
        <p:spPr>
          <a:xfrm>
            <a:off x="5837476" y="5110708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2CCCE8-EB4E-5E94-D68A-57D7312996F5}"/>
              </a:ext>
            </a:extLst>
          </p:cNvPr>
          <p:cNvCxnSpPr>
            <a:cxnSpLocks/>
          </p:cNvCxnSpPr>
          <p:nvPr/>
        </p:nvCxnSpPr>
        <p:spPr>
          <a:xfrm flipH="1" flipV="1">
            <a:off x="2246243" y="5056951"/>
            <a:ext cx="477633" cy="168101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EAE512-B1C0-C775-E095-5DEEF49DD152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396948" y="5054413"/>
            <a:ext cx="440528" cy="225572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897A91-1AE0-7B9B-65D3-DDB742D1044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2009393" y="4144063"/>
            <a:ext cx="1024458" cy="258575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CF766-83FE-439E-8F70-85444EB4C8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5566547" y="4148924"/>
            <a:ext cx="423328" cy="253714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EF21AF-F176-FDDD-F0BC-21F87CEA26B7}"/>
              </a:ext>
            </a:extLst>
          </p:cNvPr>
          <p:cNvSpPr txBox="1"/>
          <p:nvPr/>
        </p:nvSpPr>
        <p:spPr>
          <a:xfrm>
            <a:off x="1370659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8992A6-02F6-4F00-8938-81E0EA6D0C85}"/>
              </a:ext>
            </a:extLst>
          </p:cNvPr>
          <p:cNvSpPr txBox="1"/>
          <p:nvPr/>
        </p:nvSpPr>
        <p:spPr>
          <a:xfrm>
            <a:off x="7816142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A4D33-17F6-1987-9539-FEB9B84EA685}"/>
              </a:ext>
            </a:extLst>
          </p:cNvPr>
          <p:cNvSpPr txBox="1"/>
          <p:nvPr/>
        </p:nvSpPr>
        <p:spPr>
          <a:xfrm>
            <a:off x="3681590" y="6230701"/>
            <a:ext cx="1134950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F315BA-2071-79D1-A06C-323173DCAF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49065" y="6000476"/>
            <a:ext cx="628932" cy="230225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9E59B7-A91C-08DC-6ACC-9234F5350E3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8259793" y="6000476"/>
            <a:ext cx="0" cy="207658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4EA426-AF90-AA77-A516-D4B9AF645156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814310" y="6028570"/>
            <a:ext cx="610921" cy="179564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B78B81-DC35-FA00-2BD5-A1A72AC002BE}"/>
              </a:ext>
            </a:extLst>
          </p:cNvPr>
          <p:cNvSpPr txBox="1"/>
          <p:nvPr/>
        </p:nvSpPr>
        <p:spPr>
          <a:xfrm>
            <a:off x="10267487" y="6135852"/>
            <a:ext cx="887302" cy="584775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Enable Level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E2FB51-EFB6-0B54-4E89-35E59030E870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0284075" y="6000476"/>
            <a:ext cx="427063" cy="135376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0294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Connecting the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Declared links and components a couple slides ago…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47DC-AD72-724D-87DF-113788E0A6CB}"/>
              </a:ext>
            </a:extLst>
          </p:cNvPr>
          <p:cNvSpPr txBox="1"/>
          <p:nvPr/>
        </p:nvSpPr>
        <p:spPr>
          <a:xfrm>
            <a:off x="920691" y="1472039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sst.Link(“core_to_cache”)</a:t>
            </a:r>
          </a:p>
          <a:p>
            <a:r>
              <a:rPr lang="en-US" sz="2000" dirty="0">
                <a:latin typeface="Consolas"/>
                <a:cs typeface="Consolas"/>
              </a:rPr>
              <a:t>link1 = sst.Link(“cache_to_memory”)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647CE-1B66-DB4E-A532-ADFE789CDBCF}"/>
              </a:ext>
            </a:extLst>
          </p:cNvPr>
          <p:cNvSpPr txBox="1"/>
          <p:nvPr/>
        </p:nvSpPr>
        <p:spPr>
          <a:xfrm>
            <a:off x="920691" y="3411926"/>
            <a:ext cx="5865708" cy="224676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(core,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high_network_0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</a:t>
            </a:r>
            <a:r>
              <a:rPr lang="en-US" sz="2000" dirty="0">
                <a:latin typeface="Consolas"/>
                <a:cs typeface="Consolas"/>
              </a:rPr>
              <a:t>)</a:t>
            </a:r>
          </a:p>
          <a:p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link1.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low_network_0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</a:t>
            </a:r>
            <a:r>
              <a:rPr lang="en-US" sz="2000" dirty="0" err="1">
                <a:solidFill>
                  <a:schemeClr val="tx1"/>
                </a:solidFill>
                <a:latin typeface="Consolas"/>
                <a:cs typeface="Consolas"/>
              </a:rPr>
              <a:t>mctrl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direct_link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6986442" y="3653787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6222839" y="4443424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69528" y="3859931"/>
            <a:ext cx="1416914" cy="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5569528" y="4335264"/>
            <a:ext cx="667167" cy="314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FA67C-0F5B-9E41-B959-6ACF3B33A7B8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D7EF30E-3C5A-5F45-B22D-FE91FD6FA626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97D872-A409-1F40-9EBF-24E1A466D6C1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69B1ADC-6B24-B840-B785-82FF549C12A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99AC3D-DAFD-A14B-908D-A0F1E49A8724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2E82F6-4377-A944-BA88-4AA1BB6871B5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ABABC3-062B-C74C-BB54-BDFF873696B7}"/>
              </a:ext>
            </a:extLst>
          </p:cNvPr>
          <p:cNvSpPr txBox="1"/>
          <p:nvPr/>
        </p:nvSpPr>
        <p:spPr>
          <a:xfrm>
            <a:off x="6473757" y="1472039"/>
            <a:ext cx="1454244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…</a:t>
            </a:r>
          </a:p>
          <a:p>
            <a:r>
              <a:rPr lang="en-US" sz="2000" dirty="0">
                <a:latin typeface="Consolas"/>
                <a:cs typeface="Consolas"/>
              </a:rPr>
              <a:t>cache = …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…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423B5-BAF9-F04A-8397-2FFCC3C5783B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A79768-F937-BBA2-02BC-9C5CDBAA57A6}"/>
              </a:ext>
            </a:extLst>
          </p:cNvPr>
          <p:cNvSpPr/>
          <p:nvPr/>
        </p:nvSpPr>
        <p:spPr>
          <a:xfrm>
            <a:off x="10609253" y="4484641"/>
            <a:ext cx="114584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2809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06975"/>
              </p:ext>
            </p:extLst>
          </p:nvPr>
        </p:nvGraphicFramePr>
        <p:xfrm>
          <a:off x="720648" y="2090671"/>
          <a:ext cx="10917792" cy="43891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-h | --help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complete list of command line options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7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&lt;self | simple | rrobin | linear | </a:t>
                      </a:r>
                      <a:r>
                        <a:rPr lang="en-US" sz="1500" dirty="0" err="1">
                          <a:latin typeface="Consolas"/>
                          <a:cs typeface="Consolas"/>
                        </a:rPr>
                        <a:t>lib.partitioner_name</a:t>
                      </a:r>
                      <a:r>
                        <a:rPr lang="en-US" sz="1500" dirty="0">
                          <a:latin typeface="Consolas"/>
                          <a:cs typeface="Consolas"/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file.  Any arguments after a final – will be appended to the model-options.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79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1: Introduction to SST				</a:t>
            </a:r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1:00 – 2:30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SST Element Libraries: A tour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2:30 - 3:00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Part 2: Osseus						</a:t>
            </a:r>
            <a:r>
              <a:rPr lang="en-US" i="1" dirty="0"/>
              <a:t>3:00 – 3:45</a:t>
            </a:r>
          </a:p>
          <a:p>
            <a:pPr marL="0" indent="0">
              <a:buNone/>
            </a:pPr>
            <a:r>
              <a:rPr lang="en-US" dirty="0"/>
              <a:t>Part 3: Demos						</a:t>
            </a:r>
            <a:r>
              <a:rPr lang="en-US" i="1" dirty="0"/>
              <a:t>3:45 - 4:30</a:t>
            </a:r>
          </a:p>
          <a:p>
            <a:pPr marL="0" indent="0">
              <a:buNone/>
            </a:pPr>
            <a:r>
              <a:rPr lang="en-US" dirty="0"/>
              <a:t>Woo? 								</a:t>
            </a:r>
            <a:r>
              <a:rPr lang="en-US" i="1" dirty="0"/>
              <a:t>4:30 - 5:00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probably want more information about what happened though</a:t>
            </a:r>
          </a:p>
          <a:p>
            <a:pPr lvl="1"/>
            <a:r>
              <a:rPr lang="en-US" dirty="0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Simulation is complete, simulated time: 6.66491 us</a:t>
            </a:r>
          </a:p>
        </p:txBody>
      </p:sp>
    </p:spTree>
    <p:extLst>
      <p:ext uri="{BB962C8B-B14F-4D97-AF65-F5344CB8AC3E}">
        <p14:creationId xmlns:p14="http://schemas.microsoft.com/office/powerpoint/2010/main" val="2366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015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506201"/>
            <a:ext cx="10785552" cy="15696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dirty="0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   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CacheHits</a:t>
            </a:r>
            <a:r>
              <a:rPr lang="en-US" sz="1500" dirty="0">
                <a:latin typeface="Consolas"/>
                <a:cs typeface="Consolas"/>
              </a:rPr>
              <a:t>: Total number of cache hits, (units = count)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latency_GetS_hit</a:t>
            </a:r>
            <a:r>
              <a:rPr lang="en-US" sz="1500" dirty="0">
                <a:latin typeface="Consolas"/>
                <a:cs typeface="Consolas"/>
              </a:rPr>
              <a:t>: Latency for read hits, (units = 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27987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</a:t>
            </a:r>
            <a:r>
              <a:rPr lang="en-US" i="1" dirty="0" err="1"/>
              <a:t>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sst.setStatisticOutput</a:t>
            </a:r>
            <a:r>
              <a:rPr lang="en-US" sz="2200" dirty="0">
                <a:latin typeface="Consolas"/>
                <a:cs typeface="Consolas"/>
              </a:rPr>
              <a:t>(“</a:t>
            </a:r>
            <a:r>
              <a:rPr lang="en-US" sz="2200" dirty="0" err="1">
                <a:latin typeface="Consolas"/>
                <a:cs typeface="Consolas"/>
              </a:rPr>
              <a:t>sst.statoutputcsv</a:t>
            </a:r>
            <a:r>
              <a:rPr lang="en-US" sz="2200" dirty="0">
                <a:latin typeface="Consolas"/>
                <a:cs typeface="Consolas"/>
              </a:rPr>
              <a:t>”)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sst.setStatisticOutputOptions</a:t>
            </a:r>
            <a:r>
              <a:rPr lang="en-US" sz="2200" dirty="0">
                <a:latin typeface="Consolas"/>
                <a:cs typeface="Consolas"/>
              </a:rPr>
              <a:t>({ “</a:t>
            </a:r>
            <a:r>
              <a:rPr lang="en-US" sz="2200" dirty="0" err="1">
                <a:latin typeface="Consolas"/>
                <a:cs typeface="Consolas"/>
              </a:rPr>
              <a:t>filepath</a:t>
            </a:r>
            <a:r>
              <a:rPr lang="en-US" sz="2200" dirty="0">
                <a:latin typeface="Consolas"/>
                <a:cs typeface="Consolas"/>
              </a:rPr>
              <a:t>” : “</a:t>
            </a:r>
            <a:r>
              <a:rPr lang="en-US" sz="2200" dirty="0" err="1">
                <a:latin typeface="Consolas"/>
                <a:cs typeface="Consolas"/>
              </a:rPr>
              <a:t>stats.csv</a:t>
            </a:r>
            <a:r>
              <a:rPr lang="en-US" sz="2200" dirty="0">
                <a:latin typeface="Consolas"/>
                <a:cs typeface="Consolas"/>
              </a:rPr>
              <a:t>” })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sst.setStatisticLoadLevel</a:t>
            </a:r>
            <a:r>
              <a:rPr lang="en-US" sz="2200" dirty="0">
                <a:latin typeface="Consolas"/>
                <a:cs typeface="Consolas"/>
              </a:rPr>
              <a:t>(5)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sst.enableAllStatisticsForAllComponents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hdf5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Statistics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statistics to new configuration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Take a minute to look at </a:t>
            </a:r>
            <a:r>
              <a:rPr lang="en-US"/>
              <a:t>the statistics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demo_1.py demo_2.py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demo_2.py</a:t>
            </a:r>
          </a:p>
        </p:txBody>
      </p:sp>
    </p:spTree>
    <p:extLst>
      <p:ext uri="{BB962C8B-B14F-4D97-AF65-F5344CB8AC3E}">
        <p14:creationId xmlns:p14="http://schemas.microsoft.com/office/powerpoint/2010/main" val="237771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in Parallel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was designed from the ground up to enable </a:t>
            </a:r>
          </a:p>
          <a:p>
            <a:r>
              <a:rPr lang="en-US" dirty="0"/>
              <a:t>scalable, parallel simulations</a:t>
            </a:r>
          </a:p>
          <a:p>
            <a:r>
              <a:rPr lang="en-US" dirty="0"/>
              <a:t>Components distributed among MPI ranks/threads</a:t>
            </a:r>
          </a:p>
          <a:p>
            <a:pPr lvl="1"/>
            <a:r>
              <a:rPr lang="en-US" dirty="0"/>
              <a:t>Link latency controls synchronization rate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8045530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</p:txBody>
      </p:sp>
    </p:spTree>
    <p:extLst>
      <p:ext uri="{BB962C8B-B14F-4D97-AF65-F5344CB8AC3E}">
        <p14:creationId xmlns:p14="http://schemas.microsoft.com/office/powerpoint/2010/main" val="337821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4ED-F15F-1C4F-98BA-D2C0C53D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SST Elements: </a:t>
            </a:r>
            <a:br>
              <a:rPr lang="en-US" dirty="0"/>
            </a:br>
            <a:r>
              <a:rPr lang="en-US" dirty="0"/>
              <a:t>A Tour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524E4-A33D-6D41-9D68-2F47691216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Ramulator and Spike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/>
              </a:rPr>
              <a:t>www.sst-simulator.org</a:t>
            </a:r>
            <a:r>
              <a:rPr lang="en-US" dirty="0"/>
              <a:t> for more information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10023502" y="1060487"/>
            <a:ext cx="1450910" cy="14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13.0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900" dirty="0"/>
              <a:t>Processors</a:t>
            </a:r>
          </a:p>
          <a:p>
            <a:pPr lvl="1"/>
            <a:r>
              <a:rPr lang="en-US" sz="1900" dirty="0"/>
              <a:t>Ariel – PIN-based</a:t>
            </a:r>
          </a:p>
          <a:p>
            <a:pPr lvl="1"/>
            <a:r>
              <a:rPr lang="en-US" sz="1900" dirty="0"/>
              <a:t>Juno – simple ISA processor</a:t>
            </a:r>
          </a:p>
          <a:p>
            <a:pPr lvl="1"/>
            <a:r>
              <a:rPr lang="en-US" sz="1900" dirty="0"/>
              <a:t>Miranda – pattern generator</a:t>
            </a:r>
          </a:p>
          <a:p>
            <a:pPr lvl="1"/>
            <a:r>
              <a:rPr lang="en-US" sz="1900" dirty="0"/>
              <a:t>Prospero – trace execution</a:t>
            </a:r>
          </a:p>
          <a:p>
            <a:pPr lvl="1"/>
            <a:r>
              <a:rPr lang="en-US" sz="1900" dirty="0" err="1"/>
              <a:t>GeNSA</a:t>
            </a:r>
            <a:r>
              <a:rPr lang="en-US" sz="1900" dirty="0"/>
              <a:t> – Spiking temporal processing unit</a:t>
            </a:r>
          </a:p>
          <a:p>
            <a:pPr lvl="1"/>
            <a:r>
              <a:rPr lang="en-US" sz="1900" dirty="0" err="1"/>
              <a:t>Vanadis</a:t>
            </a:r>
            <a:r>
              <a:rPr lang="en-US" sz="1900" dirty="0"/>
              <a:t> – MIPS32 and RV64 pipeline</a:t>
            </a:r>
          </a:p>
          <a:p>
            <a:r>
              <a:rPr lang="en-US" sz="1900" dirty="0"/>
              <a:t>Memory Subsystem</a:t>
            </a:r>
          </a:p>
          <a:p>
            <a:pPr lvl="1"/>
            <a:r>
              <a:rPr lang="en-US" sz="1900" dirty="0" err="1"/>
              <a:t>cacheTracer</a:t>
            </a:r>
            <a:r>
              <a:rPr lang="en-US" sz="1900" dirty="0"/>
              <a:t> – cache tracing</a:t>
            </a:r>
          </a:p>
          <a:p>
            <a:pPr lvl="1"/>
            <a:r>
              <a:rPr lang="en-US" sz="1900" dirty="0"/>
              <a:t>Cassini – cache </a:t>
            </a:r>
            <a:r>
              <a:rPr lang="en-US" sz="1900" dirty="0" err="1"/>
              <a:t>prefetchers</a:t>
            </a:r>
            <a:endParaRPr lang="en-US" sz="1900" dirty="0"/>
          </a:p>
          <a:p>
            <a:pPr lvl="1"/>
            <a:r>
              <a:rPr lang="en-US" sz="1900" dirty="0" err="1"/>
              <a:t>CramSim</a:t>
            </a:r>
            <a:r>
              <a:rPr lang="en-US" sz="1900" dirty="0"/>
              <a:t> – DDR, HBM</a:t>
            </a:r>
          </a:p>
          <a:p>
            <a:pPr lvl="1"/>
            <a:r>
              <a:rPr lang="en-US" sz="1900" dirty="0" err="1"/>
              <a:t>MemHierarchy</a:t>
            </a:r>
            <a:r>
              <a:rPr lang="en-US" sz="1900" dirty="0"/>
              <a:t> – caches, directory, memory</a:t>
            </a:r>
          </a:p>
          <a:p>
            <a:pPr lvl="1"/>
            <a:r>
              <a:rPr lang="en-US" sz="1900" dirty="0"/>
              <a:t>Messier - NVM</a:t>
            </a:r>
          </a:p>
          <a:p>
            <a:pPr lvl="1"/>
            <a:r>
              <a:rPr lang="en-US" sz="1900" dirty="0"/>
              <a:t>Samba – TLB</a:t>
            </a:r>
          </a:p>
          <a:p>
            <a:pPr lvl="1"/>
            <a:r>
              <a:rPr lang="en-US" sz="1900" dirty="0" err="1"/>
              <a:t>VaultSimC</a:t>
            </a:r>
            <a:r>
              <a:rPr lang="en-US" sz="1900" dirty="0"/>
              <a:t> – vaulted stacked memory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Network drivers</a:t>
            </a:r>
          </a:p>
          <a:p>
            <a:pPr lvl="1"/>
            <a:r>
              <a:rPr lang="en-US" sz="1900" dirty="0"/>
              <a:t>Ember – communication patterns</a:t>
            </a:r>
          </a:p>
          <a:p>
            <a:pPr lvl="1"/>
            <a:r>
              <a:rPr lang="en-US" sz="1900" dirty="0"/>
              <a:t>Firefly – communication protocols </a:t>
            </a:r>
          </a:p>
          <a:p>
            <a:pPr lvl="1"/>
            <a:r>
              <a:rPr lang="en-US" sz="1900" dirty="0"/>
              <a:t>Hermes – MPI-like driver interface</a:t>
            </a:r>
          </a:p>
          <a:p>
            <a:pPr lvl="1"/>
            <a:r>
              <a:rPr lang="en-US" sz="1900" dirty="0"/>
              <a:t>Zodiac – trace based driver</a:t>
            </a:r>
          </a:p>
          <a:p>
            <a:pPr lvl="1"/>
            <a:r>
              <a:rPr lang="en-US" sz="1900" dirty="0"/>
              <a:t>Thornhill – memory models for Ember sims</a:t>
            </a:r>
          </a:p>
          <a:p>
            <a:r>
              <a:rPr lang="en-US" sz="1900" dirty="0"/>
              <a:t>Networks/</a:t>
            </a:r>
            <a:r>
              <a:rPr lang="en-US" sz="1900" dirty="0" err="1"/>
              <a:t>NoCs</a:t>
            </a:r>
            <a:endParaRPr lang="en-US" sz="1900" dirty="0"/>
          </a:p>
          <a:p>
            <a:pPr lvl="1"/>
            <a:r>
              <a:rPr lang="en-US" sz="1900" dirty="0"/>
              <a:t>Merlin – flexible network modeling</a:t>
            </a:r>
          </a:p>
          <a:p>
            <a:pPr lvl="1"/>
            <a:r>
              <a:rPr lang="en-US" sz="1900" dirty="0"/>
              <a:t>Kingsley – mesh </a:t>
            </a:r>
            <a:r>
              <a:rPr lang="en-US" sz="1900" dirty="0" err="1"/>
              <a:t>NoC</a:t>
            </a:r>
            <a:endParaRPr lang="en-US" sz="1900" dirty="0"/>
          </a:p>
          <a:p>
            <a:pPr lvl="1"/>
            <a:r>
              <a:rPr lang="en-US" sz="1900" dirty="0"/>
              <a:t>Shogun – crossbar </a:t>
            </a:r>
            <a:r>
              <a:rPr lang="en-US" sz="1900" dirty="0" err="1"/>
              <a:t>NoC</a:t>
            </a:r>
            <a:endParaRPr lang="en-US" sz="1900" dirty="0"/>
          </a:p>
          <a:p>
            <a:r>
              <a:rPr lang="en-US" sz="1900" dirty="0"/>
              <a:t>Accelerators</a:t>
            </a:r>
          </a:p>
          <a:p>
            <a:pPr lvl="1"/>
            <a:r>
              <a:rPr lang="en-US" sz="1900" dirty="0" err="1"/>
              <a:t>Balar</a:t>
            </a:r>
            <a:r>
              <a:rPr lang="en-US" sz="1900" dirty="0"/>
              <a:t> – GPGPU-Sim interface (WIP)</a:t>
            </a:r>
          </a:p>
          <a:p>
            <a:pPr lvl="1"/>
            <a:r>
              <a:rPr lang="en-US" sz="1900" dirty="0"/>
              <a:t>Llyr – spatial compute (WIP)</a:t>
            </a:r>
          </a:p>
          <a:p>
            <a:r>
              <a:rPr lang="en-US" sz="1900" dirty="0"/>
              <a:t>Others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-macro – network drivers/network</a:t>
            </a:r>
          </a:p>
          <a:p>
            <a:pPr lvl="1"/>
            <a:r>
              <a:rPr lang="en-US" sz="1900" dirty="0" err="1"/>
              <a:t>simpleElementExample</a:t>
            </a:r>
            <a:r>
              <a:rPr lang="en-US" sz="1900" dirty="0"/>
              <a:t> – many examples</a:t>
            </a:r>
          </a:p>
        </p:txBody>
      </p:sp>
    </p:spTree>
    <p:extLst>
      <p:ext uri="{BB962C8B-B14F-4D97-AF65-F5344CB8AC3E}">
        <p14:creationId xmlns:p14="http://schemas.microsoft.com/office/powerpoint/2010/main" val="25086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883729" cy="4910091"/>
          </a:xfrm>
        </p:spPr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41" y="1558751"/>
            <a:ext cx="5688107" cy="3888427"/>
          </a:xfrm>
          <a:prstGeom prst="rect">
            <a:avLst/>
          </a:prstGeom>
        </p:spPr>
      </p:pic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357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Pintool communicates with Ariel via shared memory IPC</a:t>
            </a:r>
          </a:p>
          <a:p>
            <a:pPr lvl="1"/>
            <a:r>
              <a:rPr lang="en-US" dirty="0"/>
              <a:t>Per-thread FIFO of instructions from pintool to Ariel’s virtual cores</a:t>
            </a:r>
          </a:p>
          <a:p>
            <a:pPr lvl="1"/>
            <a:r>
              <a:rPr lang="en-US" dirty="0"/>
              <a:t>Backpressure on FIFO halts the binary’s execution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 no-ops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 dirty="0"/>
              <a:t> Reads instruction stream in chunks but processes on clock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pPr lvl="1"/>
            <a:r>
              <a:rPr lang="en-US" dirty="0"/>
              <a:t>Can map virtual-to-physical addresses internally or use external component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r>
              <a:rPr lang="en-US" dirty="0"/>
              <a:t>Uses SST </a:t>
            </a:r>
            <a:r>
              <a:rPr lang="en-US" dirty="0" err="1"/>
              <a:t>standardMem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Generates </a:t>
            </a:r>
            <a:r>
              <a:rPr lang="en-US" dirty="0" err="1"/>
              <a:t>MemRequests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1604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5FBA0-27D6-0E40-8DC3-6AB32E25DF6E}"/>
              </a:ext>
            </a:extLst>
          </p:cNvPr>
          <p:cNvSpPr txBox="1"/>
          <p:nvPr/>
        </p:nvSpPr>
        <p:spPr>
          <a:xfrm>
            <a:off x="4236195" y="2106371"/>
            <a:ext cx="719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Clay Hughes 		</a:t>
            </a:r>
            <a:r>
              <a:rPr lang="en-US" dirty="0" err="1"/>
              <a:t>chughes@sandia.gov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4E2C-528D-C044-9A7D-59850E44A65C}"/>
              </a:ext>
            </a:extLst>
          </p:cNvPr>
          <p:cNvSpPr txBox="1"/>
          <p:nvPr/>
        </p:nvSpPr>
        <p:spPr>
          <a:xfrm>
            <a:off x="4236195" y="3706296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Shubham Nema		snema@ncsu.edu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82" y="1773008"/>
            <a:ext cx="1030302" cy="1030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5337B-5D29-3220-EE8F-368B1F63007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88"/>
          <a:stretch/>
        </p:blipFill>
        <p:spPr>
          <a:xfrm>
            <a:off x="2229012" y="3374326"/>
            <a:ext cx="1033272" cy="1033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B168C-3715-93CD-4184-1775FB3F6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12" y="4978615"/>
            <a:ext cx="1033272" cy="1033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E12418-1482-7874-1E66-0C54804947B9}"/>
              </a:ext>
            </a:extLst>
          </p:cNvPr>
          <p:cNvSpPr txBox="1"/>
          <p:nvPr/>
        </p:nvSpPr>
        <p:spPr>
          <a:xfrm>
            <a:off x="4238108" y="5310585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Shiva Kaushik		schundu2@ncsu.edu</a:t>
            </a:r>
          </a:p>
        </p:txBody>
      </p:sp>
    </p:spTree>
    <p:extLst>
      <p:ext uri="{BB962C8B-B14F-4D97-AF65-F5344CB8AC3E}">
        <p14:creationId xmlns:p14="http://schemas.microsoft.com/office/powerpoint/2010/main" val="15345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>
                <a:solidFill>
                  <a:srgbClr val="005376"/>
                </a:solidFill>
              </a:rPr>
              <a:t>The</a:t>
            </a:r>
            <a:r>
              <a:rPr lang="en-US" dirty="0"/>
              <a:t>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(~1%)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600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Vanadis</a:t>
            </a:r>
            <a:r>
              <a:rPr lang="en-US" b="1" dirty="0">
                <a:solidFill>
                  <a:schemeClr val="accent4"/>
                </a:solidFill>
              </a:rPr>
              <a:t>: </a:t>
            </a:r>
            <a:r>
              <a:rPr lang="en-US" dirty="0">
                <a:solidFill>
                  <a:srgbClr val="005376"/>
                </a:solidFill>
              </a:rPr>
              <a:t>Detailed pipeline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699" y="1109709"/>
            <a:ext cx="7030365" cy="4910091"/>
          </a:xfrm>
        </p:spPr>
        <p:txBody>
          <a:bodyPr>
            <a:noAutofit/>
          </a:bodyPr>
          <a:lstStyle/>
          <a:p>
            <a:r>
              <a:rPr lang="en-US" dirty="0"/>
              <a:t>ISA-agnostic </a:t>
            </a:r>
            <a:r>
              <a:rPr lang="en-US" dirty="0" err="1"/>
              <a:t>OoO</a:t>
            </a:r>
            <a:r>
              <a:rPr lang="en-US" dirty="0"/>
              <a:t> RISC pipeline model</a:t>
            </a:r>
          </a:p>
          <a:p>
            <a:pPr lvl="1"/>
            <a:r>
              <a:rPr lang="en-US" dirty="0">
                <a:effectLst/>
                <a:latin typeface="Arial" panose="020B0604020202020204" pitchFamily="34" charset="0"/>
              </a:rPr>
              <a:t>Pipeline instructions are generic and agnostic to the specific ISA being used</a:t>
            </a:r>
            <a:endParaRPr lang="en-US" dirty="0"/>
          </a:p>
          <a:p>
            <a:pPr lvl="2"/>
            <a:r>
              <a:rPr lang="en-US" dirty="0"/>
              <a:t>Decoders for MIPS32 and RV64</a:t>
            </a:r>
          </a:p>
          <a:p>
            <a:pPr lvl="1"/>
            <a:r>
              <a:rPr lang="en-US" dirty="0"/>
              <a:t>Execute-at-execute pipeline model</a:t>
            </a:r>
          </a:p>
          <a:p>
            <a:pPr lvl="2"/>
            <a:r>
              <a:rPr lang="en-US" dirty="0">
                <a:effectLst/>
                <a:latin typeface="Arial" panose="020B0604020202020204" pitchFamily="34" charset="0"/>
              </a:rPr>
              <a:t>Functional units are fully extensible/swappable and individually parameterizable</a:t>
            </a:r>
            <a:endParaRPr lang="en-US" dirty="0"/>
          </a:p>
          <a:p>
            <a:pPr lvl="1"/>
            <a:r>
              <a:rPr lang="en-US" dirty="0"/>
              <a:t>Extensible instructions</a:t>
            </a:r>
          </a:p>
          <a:p>
            <a:pPr lvl="2"/>
            <a:r>
              <a:rPr lang="en-US" dirty="0">
                <a:effectLst/>
                <a:latin typeface="Arial" panose="020B0604020202020204" pitchFamily="34" charset="0"/>
              </a:rPr>
              <a:t>Custom instructions </a:t>
            </a:r>
            <a:r>
              <a:rPr lang="en-US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effectLst/>
                <a:latin typeface="Arial" panose="020B0604020202020204" pitchFamily="34" charset="0"/>
              </a:rPr>
              <a:t>out-of-order engines comply with providing register dependencies and correct retirement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25F2D6-0A77-9394-38FE-99071DE12056}"/>
              </a:ext>
            </a:extLst>
          </p:cNvPr>
          <p:cNvGrpSpPr/>
          <p:nvPr/>
        </p:nvGrpSpPr>
        <p:grpSpPr>
          <a:xfrm>
            <a:off x="7952029" y="1449703"/>
            <a:ext cx="4093847" cy="4404255"/>
            <a:chOff x="7952029" y="1449703"/>
            <a:chExt cx="4093847" cy="4404255"/>
          </a:xfrm>
        </p:grpSpPr>
        <p:sp>
          <p:nvSpPr>
            <p:cNvPr id="16" name="Rounded Rectangle 120">
              <a:extLst>
                <a:ext uri="{FF2B5EF4-FFF2-40B4-BE49-F238E27FC236}">
                  <a16:creationId xmlns:a16="http://schemas.microsoft.com/office/drawing/2014/main" id="{78353B5C-C4B5-A787-8828-F5D284BBBA2E}"/>
                </a:ext>
              </a:extLst>
            </p:cNvPr>
            <p:cNvSpPr/>
            <p:nvPr/>
          </p:nvSpPr>
          <p:spPr>
            <a:xfrm>
              <a:off x="8694420" y="2061522"/>
              <a:ext cx="990078" cy="777735"/>
            </a:xfrm>
            <a:prstGeom prst="roundRect">
              <a:avLst/>
            </a:prstGeom>
            <a:solidFill>
              <a:srgbClr val="005376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Vanadis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Core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@ 2.5GHz</a:t>
              </a:r>
            </a:p>
          </p:txBody>
        </p:sp>
        <p:sp>
          <p:nvSpPr>
            <p:cNvPr id="17" name="Rounded Rectangle 121">
              <a:extLst>
                <a:ext uri="{FF2B5EF4-FFF2-40B4-BE49-F238E27FC236}">
                  <a16:creationId xmlns:a16="http://schemas.microsoft.com/office/drawing/2014/main" id="{C08EAEBF-C494-A9D1-17CB-E5BF9321F8FF}"/>
                </a:ext>
              </a:extLst>
            </p:cNvPr>
            <p:cNvSpPr/>
            <p:nvPr/>
          </p:nvSpPr>
          <p:spPr>
            <a:xfrm>
              <a:off x="8694420" y="2849068"/>
              <a:ext cx="477894" cy="44739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L1D</a:t>
              </a:r>
            </a:p>
          </p:txBody>
        </p:sp>
        <p:sp>
          <p:nvSpPr>
            <p:cNvPr id="21" name="Rounded Rectangle 122">
              <a:extLst>
                <a:ext uri="{FF2B5EF4-FFF2-40B4-BE49-F238E27FC236}">
                  <a16:creationId xmlns:a16="http://schemas.microsoft.com/office/drawing/2014/main" id="{66219DB2-C6E8-B706-A59E-84C54DE6503A}"/>
                </a:ext>
              </a:extLst>
            </p:cNvPr>
            <p:cNvSpPr/>
            <p:nvPr/>
          </p:nvSpPr>
          <p:spPr>
            <a:xfrm>
              <a:off x="9206604" y="2849068"/>
              <a:ext cx="477894" cy="44739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L1I</a:t>
              </a:r>
            </a:p>
          </p:txBody>
        </p:sp>
        <p:sp>
          <p:nvSpPr>
            <p:cNvPr id="22" name="Rounded Rectangle 123">
              <a:extLst>
                <a:ext uri="{FF2B5EF4-FFF2-40B4-BE49-F238E27FC236}">
                  <a16:creationId xmlns:a16="http://schemas.microsoft.com/office/drawing/2014/main" id="{B3ABED96-3182-7A80-D852-AD0A334E98CC}"/>
                </a:ext>
              </a:extLst>
            </p:cNvPr>
            <p:cNvSpPr/>
            <p:nvPr/>
          </p:nvSpPr>
          <p:spPr>
            <a:xfrm>
              <a:off x="8694420" y="3529964"/>
              <a:ext cx="990078" cy="44739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L2 (2MB)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E312645-35D0-CC70-DFEA-1263C9A99178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flipH="1">
              <a:off x="9189459" y="3296458"/>
              <a:ext cx="256092" cy="23350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4840DD-F754-10FD-BF1E-7C8510E99717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8933367" y="3296458"/>
              <a:ext cx="256092" cy="23350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220774F9-FA33-62B1-077D-A11C389D787D}"/>
                </a:ext>
              </a:extLst>
            </p:cNvPr>
            <p:cNvSpPr/>
            <p:nvPr/>
          </p:nvSpPr>
          <p:spPr>
            <a:xfrm>
              <a:off x="8798934" y="4210860"/>
              <a:ext cx="2000772" cy="655318"/>
            </a:xfrm>
            <a:prstGeom prst="cloud">
              <a:avLst/>
            </a:prstGeom>
            <a:solidFill>
              <a:srgbClr val="FFA033">
                <a:lumMod val="40000"/>
                <a:lumOff val="60000"/>
              </a:srgbClr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NoC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A4CBD03-B75F-A4C1-5AA6-9059CEF40253}"/>
                </a:ext>
              </a:extLst>
            </p:cNvPr>
            <p:cNvGrpSpPr/>
            <p:nvPr/>
          </p:nvGrpSpPr>
          <p:grpSpPr>
            <a:xfrm>
              <a:off x="9799320" y="2183938"/>
              <a:ext cx="990078" cy="1676400"/>
              <a:chOff x="2575560" y="2324100"/>
              <a:chExt cx="990078" cy="1676400"/>
            </a:xfrm>
          </p:grpSpPr>
          <p:sp>
            <p:nvSpPr>
              <p:cNvPr id="50" name="Rounded Rectangle 151">
                <a:extLst>
                  <a:ext uri="{FF2B5EF4-FFF2-40B4-BE49-F238E27FC236}">
                    <a16:creationId xmlns:a16="http://schemas.microsoft.com/office/drawing/2014/main" id="{1A909F5D-3152-9137-4FFB-ADB2BEF30E35}"/>
                  </a:ext>
                </a:extLst>
              </p:cNvPr>
              <p:cNvSpPr/>
              <p:nvPr/>
            </p:nvSpPr>
            <p:spPr>
              <a:xfrm>
                <a:off x="2575560" y="2324100"/>
                <a:ext cx="990078" cy="658036"/>
              </a:xfrm>
              <a:prstGeom prst="roundRect">
                <a:avLst/>
              </a:prstGeom>
              <a:solidFill>
                <a:srgbClr val="005376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Vanadis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 Core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@ 1.0GHz</a:t>
                </a:r>
              </a:p>
            </p:txBody>
          </p:sp>
          <p:sp>
            <p:nvSpPr>
              <p:cNvPr id="51" name="Rounded Rectangle 152">
                <a:extLst>
                  <a:ext uri="{FF2B5EF4-FFF2-40B4-BE49-F238E27FC236}">
                    <a16:creationId xmlns:a16="http://schemas.microsoft.com/office/drawing/2014/main" id="{CF1DB7A3-8B82-96D3-B9A8-51F06CC4282D}"/>
                  </a:ext>
                </a:extLst>
              </p:cNvPr>
              <p:cNvSpPr/>
              <p:nvPr/>
            </p:nvSpPr>
            <p:spPr>
              <a:xfrm>
                <a:off x="2575560" y="2991946"/>
                <a:ext cx="477894" cy="447390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L1D</a:t>
                </a:r>
              </a:p>
            </p:txBody>
          </p:sp>
          <p:sp>
            <p:nvSpPr>
              <p:cNvPr id="52" name="Rounded Rectangle 153">
                <a:extLst>
                  <a:ext uri="{FF2B5EF4-FFF2-40B4-BE49-F238E27FC236}">
                    <a16:creationId xmlns:a16="http://schemas.microsoft.com/office/drawing/2014/main" id="{AB8B70E3-C6D6-F383-80B2-6A9571C5AD7F}"/>
                  </a:ext>
                </a:extLst>
              </p:cNvPr>
              <p:cNvSpPr/>
              <p:nvPr/>
            </p:nvSpPr>
            <p:spPr>
              <a:xfrm>
                <a:off x="3087744" y="2991946"/>
                <a:ext cx="477894" cy="447390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L1I</a:t>
                </a:r>
              </a:p>
            </p:txBody>
          </p:sp>
          <p:sp>
            <p:nvSpPr>
              <p:cNvPr id="53" name="Rounded Rectangle 154">
                <a:extLst>
                  <a:ext uri="{FF2B5EF4-FFF2-40B4-BE49-F238E27FC236}">
                    <a16:creationId xmlns:a16="http://schemas.microsoft.com/office/drawing/2014/main" id="{7C62ECED-DB9C-7AF1-0917-47C8937E215E}"/>
                  </a:ext>
                </a:extLst>
              </p:cNvPr>
              <p:cNvSpPr/>
              <p:nvPr/>
            </p:nvSpPr>
            <p:spPr>
              <a:xfrm>
                <a:off x="2575560" y="3672842"/>
                <a:ext cx="990078" cy="327658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L2 (128kB)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50114BE-D014-4BCF-CD95-F58523656900}"/>
                  </a:ext>
                </a:extLst>
              </p:cNvPr>
              <p:cNvCxnSpPr>
                <a:cxnSpLocks/>
                <a:stCxn id="52" idx="2"/>
                <a:endCxn id="53" idx="0"/>
              </p:cNvCxnSpPr>
              <p:nvPr/>
            </p:nvCxnSpPr>
            <p:spPr>
              <a:xfrm flipH="1">
                <a:off x="3070599" y="3439336"/>
                <a:ext cx="256092" cy="23350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D5B9B06-A036-26CE-0EEE-136261B82BA8}"/>
                  </a:ext>
                </a:extLst>
              </p:cNvPr>
              <p:cNvCxnSpPr>
                <a:cxnSpLocks/>
                <a:stCxn id="51" idx="2"/>
                <a:endCxn id="53" idx="0"/>
              </p:cNvCxnSpPr>
              <p:nvPr/>
            </p:nvCxnSpPr>
            <p:spPr>
              <a:xfrm>
                <a:off x="2814507" y="3439336"/>
                <a:ext cx="256092" cy="23350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sp>
          <p:nvSpPr>
            <p:cNvPr id="27" name="Rounded Rectangle 128">
              <a:extLst>
                <a:ext uri="{FF2B5EF4-FFF2-40B4-BE49-F238E27FC236}">
                  <a16:creationId xmlns:a16="http://schemas.microsoft.com/office/drawing/2014/main" id="{A1B124F7-2879-B1D7-0C55-CDD431AEC6D7}"/>
                </a:ext>
              </a:extLst>
            </p:cNvPr>
            <p:cNvSpPr/>
            <p:nvPr/>
          </p:nvSpPr>
          <p:spPr>
            <a:xfrm>
              <a:off x="8798934" y="5138675"/>
              <a:ext cx="2000772" cy="32004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Mem Ctrl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549F43-91CE-7F72-2B05-DA2FB189F7E5}"/>
                </a:ext>
              </a:extLst>
            </p:cNvPr>
            <p:cNvCxnSpPr>
              <a:stCxn id="53" idx="2"/>
              <a:endCxn id="25" idx="3"/>
            </p:cNvCxnSpPr>
            <p:nvPr/>
          </p:nvCxnSpPr>
          <p:spPr>
            <a:xfrm flipH="1">
              <a:off x="9799320" y="3860338"/>
              <a:ext cx="495039" cy="38799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4D15B4-1635-4FC7-B56D-51662E5D9CAE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>
              <a:off x="9189459" y="3977354"/>
              <a:ext cx="609861" cy="270974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30" name="Rounded Rectangle 131">
              <a:extLst>
                <a:ext uri="{FF2B5EF4-FFF2-40B4-BE49-F238E27FC236}">
                  <a16:creationId xmlns:a16="http://schemas.microsoft.com/office/drawing/2014/main" id="{06079EC2-A1FB-1C71-22A1-749ACC521667}"/>
                </a:ext>
              </a:extLst>
            </p:cNvPr>
            <p:cNvSpPr/>
            <p:nvPr/>
          </p:nvSpPr>
          <p:spPr>
            <a:xfrm rot="16200000">
              <a:off x="7334809" y="2066923"/>
              <a:ext cx="1623060" cy="38862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Vanadis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OS Handler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EDE8E87-67F1-F0BB-72B5-A54E618E1C51}"/>
                </a:ext>
              </a:extLst>
            </p:cNvPr>
            <p:cNvGrpSpPr/>
            <p:nvPr/>
          </p:nvGrpSpPr>
          <p:grpSpPr>
            <a:xfrm>
              <a:off x="11055798" y="2691764"/>
              <a:ext cx="990078" cy="1676400"/>
              <a:chOff x="2575560" y="2324100"/>
              <a:chExt cx="990078" cy="1676400"/>
            </a:xfrm>
          </p:grpSpPr>
          <p:sp>
            <p:nvSpPr>
              <p:cNvPr id="44" name="Rounded Rectangle 145">
                <a:extLst>
                  <a:ext uri="{FF2B5EF4-FFF2-40B4-BE49-F238E27FC236}">
                    <a16:creationId xmlns:a16="http://schemas.microsoft.com/office/drawing/2014/main" id="{2B887478-11A3-16A9-F72E-EEF169B414CF}"/>
                  </a:ext>
                </a:extLst>
              </p:cNvPr>
              <p:cNvSpPr/>
              <p:nvPr/>
            </p:nvSpPr>
            <p:spPr>
              <a:xfrm>
                <a:off x="2575560" y="2324100"/>
                <a:ext cx="990078" cy="658036"/>
              </a:xfrm>
              <a:prstGeom prst="roundRect">
                <a:avLst/>
              </a:prstGeom>
              <a:solidFill>
                <a:srgbClr val="005376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Vanadis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 Core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@ 1.0GHz</a:t>
                </a:r>
              </a:p>
            </p:txBody>
          </p:sp>
          <p:sp>
            <p:nvSpPr>
              <p:cNvPr id="45" name="Rounded Rectangle 146">
                <a:extLst>
                  <a:ext uri="{FF2B5EF4-FFF2-40B4-BE49-F238E27FC236}">
                    <a16:creationId xmlns:a16="http://schemas.microsoft.com/office/drawing/2014/main" id="{1A5EC799-BABA-2A41-E7F0-62BD8386A76F}"/>
                  </a:ext>
                </a:extLst>
              </p:cNvPr>
              <p:cNvSpPr/>
              <p:nvPr/>
            </p:nvSpPr>
            <p:spPr>
              <a:xfrm>
                <a:off x="2575560" y="2991946"/>
                <a:ext cx="477894" cy="447390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L1D</a:t>
                </a:r>
              </a:p>
            </p:txBody>
          </p:sp>
          <p:sp>
            <p:nvSpPr>
              <p:cNvPr id="46" name="Rounded Rectangle 147">
                <a:extLst>
                  <a:ext uri="{FF2B5EF4-FFF2-40B4-BE49-F238E27FC236}">
                    <a16:creationId xmlns:a16="http://schemas.microsoft.com/office/drawing/2014/main" id="{5B00AD46-4C69-DEA9-270B-9693AC798527}"/>
                  </a:ext>
                </a:extLst>
              </p:cNvPr>
              <p:cNvSpPr/>
              <p:nvPr/>
            </p:nvSpPr>
            <p:spPr>
              <a:xfrm>
                <a:off x="3087744" y="2991946"/>
                <a:ext cx="477894" cy="447390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L1I</a:t>
                </a:r>
              </a:p>
            </p:txBody>
          </p:sp>
          <p:sp>
            <p:nvSpPr>
              <p:cNvPr id="47" name="Rounded Rectangle 148">
                <a:extLst>
                  <a:ext uri="{FF2B5EF4-FFF2-40B4-BE49-F238E27FC236}">
                    <a16:creationId xmlns:a16="http://schemas.microsoft.com/office/drawing/2014/main" id="{33D7EB76-13F2-3E24-F8FB-A6F56D9E9358}"/>
                  </a:ext>
                </a:extLst>
              </p:cNvPr>
              <p:cNvSpPr/>
              <p:nvPr/>
            </p:nvSpPr>
            <p:spPr>
              <a:xfrm>
                <a:off x="2575560" y="3672842"/>
                <a:ext cx="990078" cy="327658"/>
              </a:xfrm>
              <a:prstGeom prst="roundRect">
                <a:avLst/>
              </a:prstGeom>
              <a:solidFill>
                <a:srgbClr val="008E74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L2 (128kB)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129BF45-627D-7676-00DC-BC4642245C8A}"/>
                  </a:ext>
                </a:extLst>
              </p:cNvPr>
              <p:cNvCxnSpPr>
                <a:cxnSpLocks/>
                <a:stCxn id="46" idx="2"/>
                <a:endCxn id="47" idx="0"/>
              </p:cNvCxnSpPr>
              <p:nvPr/>
            </p:nvCxnSpPr>
            <p:spPr>
              <a:xfrm flipH="1">
                <a:off x="3070599" y="3439336"/>
                <a:ext cx="256092" cy="23350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5CAC1A6-24A7-59CE-FAFC-1283875EAC64}"/>
                  </a:ext>
                </a:extLst>
              </p:cNvPr>
              <p:cNvCxnSpPr>
                <a:cxnSpLocks/>
                <a:stCxn id="45" idx="2"/>
                <a:endCxn id="47" idx="0"/>
              </p:cNvCxnSpPr>
              <p:nvPr/>
            </p:nvCxnSpPr>
            <p:spPr>
              <a:xfrm>
                <a:off x="2814507" y="3439336"/>
                <a:ext cx="256092" cy="23350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D64606-4A9A-D8DF-415B-C0251821D3C7}"/>
                </a:ext>
              </a:extLst>
            </p:cNvPr>
            <p:cNvSpPr txBox="1"/>
            <p:nvPr/>
          </p:nvSpPr>
          <p:spPr>
            <a:xfrm rot="1893593" flipH="1">
              <a:off x="10760751" y="2824421"/>
              <a:ext cx="496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3972E1-E995-5E0D-321D-8B587914E065}"/>
                </a:ext>
              </a:extLst>
            </p:cNvPr>
            <p:cNvSpPr txBox="1"/>
            <p:nvPr/>
          </p:nvSpPr>
          <p:spPr>
            <a:xfrm rot="1964941">
              <a:off x="10467901" y="1797822"/>
              <a:ext cx="15440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Many small cores</a:t>
              </a: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A15D96F5-7610-FC41-F549-546061A732A5}"/>
                </a:ext>
              </a:extLst>
            </p:cNvPr>
            <p:cNvSpPr/>
            <p:nvPr/>
          </p:nvSpPr>
          <p:spPr>
            <a:xfrm rot="18159016">
              <a:off x="10921666" y="1322833"/>
              <a:ext cx="220976" cy="1570204"/>
            </a:xfrm>
            <a:prstGeom prst="rightBrac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4505E3-044A-DCD8-2CB4-0FC9FD039E34}"/>
                </a:ext>
              </a:extLst>
            </p:cNvPr>
            <p:cNvSpPr txBox="1"/>
            <p:nvPr/>
          </p:nvSpPr>
          <p:spPr>
            <a:xfrm rot="16200000">
              <a:off x="8187050" y="2300691"/>
              <a:ext cx="8643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Big Core</a:t>
              </a:r>
            </a:p>
          </p:txBody>
        </p:sp>
        <p:cxnSp>
          <p:nvCxnSpPr>
            <p:cNvPr id="36" name="Curved Connector 137">
              <a:extLst>
                <a:ext uri="{FF2B5EF4-FFF2-40B4-BE49-F238E27FC236}">
                  <a16:creationId xmlns:a16="http://schemas.microsoft.com/office/drawing/2014/main" id="{7627890E-27AC-EFB8-2393-DB513B8AB1E0}"/>
                </a:ext>
              </a:extLst>
            </p:cNvPr>
            <p:cNvCxnSpPr>
              <a:stCxn id="50" idx="0"/>
            </p:cNvCxnSpPr>
            <p:nvPr/>
          </p:nvCxnSpPr>
          <p:spPr>
            <a:xfrm rot="16200000" flipV="1">
              <a:off x="9109868" y="999447"/>
              <a:ext cx="415272" cy="1953710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7" name="Curved Connector 138">
              <a:extLst>
                <a:ext uri="{FF2B5EF4-FFF2-40B4-BE49-F238E27FC236}">
                  <a16:creationId xmlns:a16="http://schemas.microsoft.com/office/drawing/2014/main" id="{20311AF7-37D7-9272-7001-BDF05A54B77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rot="16200000" flipV="1">
              <a:off x="8702456" y="1574519"/>
              <a:ext cx="125198" cy="848808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8" name="Curved Connector 139">
              <a:extLst>
                <a:ext uri="{FF2B5EF4-FFF2-40B4-BE49-F238E27FC236}">
                  <a16:creationId xmlns:a16="http://schemas.microsoft.com/office/drawing/2014/main" id="{762780AB-30B6-5377-79B1-1F8F2CEB3AB0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rot="16200000" flipV="1">
              <a:off x="9438205" y="579132"/>
              <a:ext cx="1015076" cy="3210188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1A6F25A-14A4-14A4-E9AC-9F5EED4F3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538" y="4219575"/>
              <a:ext cx="266400" cy="163829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130713-2E8A-CB80-ABA0-85581E1F5BD9}"/>
                </a:ext>
              </a:extLst>
            </p:cNvPr>
            <p:cNvCxnSpPr>
              <a:cxnSpLocks/>
              <a:stCxn id="27" idx="0"/>
              <a:endCxn id="25" idx="1"/>
            </p:cNvCxnSpPr>
            <p:nvPr/>
          </p:nvCxnSpPr>
          <p:spPr>
            <a:xfrm flipV="1">
              <a:off x="9799320" y="4865480"/>
              <a:ext cx="0" cy="273195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1" name="Rounded Rectangle 142">
              <a:extLst>
                <a:ext uri="{FF2B5EF4-FFF2-40B4-BE49-F238E27FC236}">
                  <a16:creationId xmlns:a16="http://schemas.microsoft.com/office/drawing/2014/main" id="{347588C7-61BD-7DF5-7087-6285AE097C16}"/>
                </a:ext>
              </a:extLst>
            </p:cNvPr>
            <p:cNvSpPr/>
            <p:nvPr/>
          </p:nvSpPr>
          <p:spPr>
            <a:xfrm>
              <a:off x="8798934" y="5533918"/>
              <a:ext cx="2000772" cy="320040"/>
            </a:xfrm>
            <a:prstGeom prst="roundRect">
              <a:avLst/>
            </a:prstGeom>
            <a:solidFill>
              <a:srgbClr val="008E74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HBM Model (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CRAMSim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?)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3AA5F8-CF75-FAEC-D720-78AF1F89338A}"/>
                </a:ext>
              </a:extLst>
            </p:cNvPr>
            <p:cNvSpPr txBox="1"/>
            <p:nvPr/>
          </p:nvSpPr>
          <p:spPr>
            <a:xfrm rot="1893593" flipH="1">
              <a:off x="10102050" y="2992198"/>
              <a:ext cx="496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E46416-E77D-6BA6-B533-4A2EAA98D3E6}"/>
                </a:ext>
              </a:extLst>
            </p:cNvPr>
            <p:cNvSpPr txBox="1"/>
            <p:nvPr/>
          </p:nvSpPr>
          <p:spPr>
            <a:xfrm rot="1893593" flipH="1">
              <a:off x="10753388" y="3531518"/>
              <a:ext cx="496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4BF404-FB99-CBD4-C750-AC99B19633BA}"/>
              </a:ext>
            </a:extLst>
          </p:cNvPr>
          <p:cNvGrpSpPr/>
          <p:nvPr/>
        </p:nvGrpSpPr>
        <p:grpSpPr>
          <a:xfrm>
            <a:off x="7795970" y="5935843"/>
            <a:ext cx="3777056" cy="369332"/>
            <a:chOff x="1654202" y="4699181"/>
            <a:chExt cx="3777056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014DF4-3758-3018-BF5E-D60FBFC04E5D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58" name="Graphic 57" descr="Star">
              <a:extLst>
                <a:ext uri="{FF2B5EF4-FFF2-40B4-BE49-F238E27FC236}">
                  <a16:creationId xmlns:a16="http://schemas.microsoft.com/office/drawing/2014/main" id="{74768994-1735-10C9-C118-454C927DC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54202" y="4699181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06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6072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</a:t>
            </a:r>
          </a:p>
          <a:p>
            <a:pPr lvl="2"/>
            <a:r>
              <a:rPr lang="en-US" dirty="0"/>
              <a:t>…Provided you can obtain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9882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RISC-V simulator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3211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1734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6388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7057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Timing model for memory controller with a link to memory</a:t>
            </a:r>
          </a:p>
          <a:p>
            <a:pPr lvl="1"/>
            <a:r>
              <a:rPr lang="en-US" dirty="0"/>
              <a:t>Interface to another component(s) that does the memory controller/memory timing</a:t>
            </a:r>
          </a:p>
          <a:p>
            <a:pPr lvl="2"/>
            <a:r>
              <a:rPr lang="en-US" dirty="0"/>
              <a:t>In this case just translates request formats</a:t>
            </a:r>
          </a:p>
          <a:p>
            <a:pPr lvl="1"/>
            <a:r>
              <a:rPr lang="en-US" dirty="0"/>
              <a:t>Wrapper for an external/non-native-SST component</a:t>
            </a:r>
          </a:p>
          <a:p>
            <a:pPr lvl="2"/>
            <a:r>
              <a:rPr lang="en-US" dirty="0" err="1"/>
              <a:t>Ramulator</a:t>
            </a:r>
            <a:r>
              <a:rPr lang="en-US" dirty="0"/>
              <a:t>, DRAMSim3, etc.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5476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257483" cy="4910091"/>
          </a:xfrm>
        </p:spPr>
        <p:txBody>
          <a:bodyPr>
            <a:normAutofit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FEB0-1738-DE4D-95C4-7FE7B8BB33F6}"/>
              </a:ext>
            </a:extLst>
          </p:cNvPr>
          <p:cNvSpPr/>
          <p:nvPr/>
        </p:nvSpPr>
        <p:spPr>
          <a:xfrm>
            <a:off x="8170107" y="2606691"/>
            <a:ext cx="3399369" cy="2711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Memory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E9F3B-4487-4A46-9031-AC2A806A1D00}"/>
              </a:ext>
            </a:extLst>
          </p:cNvPr>
          <p:cNvSpPr/>
          <p:nvPr/>
        </p:nvSpPr>
        <p:spPr>
          <a:xfrm>
            <a:off x="8323486" y="4846032"/>
            <a:ext cx="2768600" cy="472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035D46-3D5E-0744-95CE-5FDEB1759C43}"/>
              </a:ext>
            </a:extLst>
          </p:cNvPr>
          <p:cNvSpPr/>
          <p:nvPr/>
        </p:nvSpPr>
        <p:spPr>
          <a:xfrm>
            <a:off x="9645773" y="5223610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1203B-D13E-774D-9C09-890A3B772C75}"/>
              </a:ext>
            </a:extLst>
          </p:cNvPr>
          <p:cNvSpPr/>
          <p:nvPr/>
        </p:nvSpPr>
        <p:spPr>
          <a:xfrm>
            <a:off x="10487086" y="3141326"/>
            <a:ext cx="1003336" cy="736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Backing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2FA2C-57FB-3044-8E8E-823F57611F41}"/>
              </a:ext>
            </a:extLst>
          </p:cNvPr>
          <p:cNvSpPr/>
          <p:nvPr/>
        </p:nvSpPr>
        <p:spPr>
          <a:xfrm>
            <a:off x="8647766" y="3573937"/>
            <a:ext cx="1221289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Custom command handler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603FC6-7C75-DC46-9CC4-9908C1D7355B}"/>
              </a:ext>
            </a:extLst>
          </p:cNvPr>
          <p:cNvCxnSpPr>
            <a:cxnSpLocks/>
          </p:cNvCxnSpPr>
          <p:nvPr/>
        </p:nvCxnSpPr>
        <p:spPr>
          <a:xfrm>
            <a:off x="7854688" y="3395327"/>
            <a:ext cx="2374903" cy="7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47D289-A2EB-5C48-B465-4D4F378B4C5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258410" y="3395327"/>
            <a:ext cx="0" cy="178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E4A92-7FD9-DF43-9F08-F66CA83F9B2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258410" y="4488338"/>
            <a:ext cx="0" cy="3538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08E18A-500C-2F4D-B663-8172E31C0A7B}"/>
              </a:ext>
            </a:extLst>
          </p:cNvPr>
          <p:cNvCxnSpPr>
            <a:cxnSpLocks/>
          </p:cNvCxnSpPr>
          <p:nvPr/>
        </p:nvCxnSpPr>
        <p:spPr>
          <a:xfrm flipH="1">
            <a:off x="10229590" y="3395326"/>
            <a:ext cx="370" cy="14468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DB07D-1440-3C4A-BBC8-5F328EC38195}"/>
              </a:ext>
            </a:extLst>
          </p:cNvPr>
          <p:cNvCxnSpPr>
            <a:cxnSpLocks/>
          </p:cNvCxnSpPr>
          <p:nvPr/>
        </p:nvCxnSpPr>
        <p:spPr>
          <a:xfrm>
            <a:off x="9740676" y="5757495"/>
            <a:ext cx="48891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6BAF51-3445-CF4B-BA55-21BC73A1132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755501" y="5439511"/>
            <a:ext cx="0" cy="301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77BE8C-9D4C-5B4F-9703-1E140AFFCBD8}"/>
              </a:ext>
            </a:extLst>
          </p:cNvPr>
          <p:cNvSpPr txBox="1"/>
          <p:nvPr/>
        </p:nvSpPr>
        <p:spPr>
          <a:xfrm>
            <a:off x="10214712" y="5506799"/>
            <a:ext cx="19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memory component (optional)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55FC8-2AF7-CF48-857E-2DF698A6A8CC}"/>
              </a:ext>
            </a:extLst>
          </p:cNvPr>
          <p:cNvSpPr/>
          <p:nvPr/>
        </p:nvSpPr>
        <p:spPr>
          <a:xfrm>
            <a:off x="8068509" y="3294817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47539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4910091"/>
          </a:xfrm>
        </p:spPr>
        <p:txBody>
          <a:bodyPr>
            <a:normAutofit/>
          </a:bodyPr>
          <a:lstStyle/>
          <a:p>
            <a:r>
              <a:rPr lang="en-US" dirty="0"/>
              <a:t>Websites</a:t>
            </a:r>
          </a:p>
          <a:p>
            <a:pPr lvl="1"/>
            <a:r>
              <a:rPr lang="en-US" dirty="0">
                <a:hlinkClick r:id="rId2"/>
              </a:rPr>
              <a:t>http://www.sst-simulator.org/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r>
              <a:rPr lang="en-US" dirty="0"/>
              <a:t>Configuration File Format:</a:t>
            </a:r>
          </a:p>
          <a:p>
            <a:pPr lvl="1"/>
            <a:r>
              <a:rPr lang="en-US" dirty="0">
                <a:hlinkClick r:id="rId4"/>
              </a:rPr>
              <a:t>http://sst-simulator.org/SSTPages/SSTUserPythonFileFormat/</a:t>
            </a:r>
            <a:endParaRPr lang="en-US" dirty="0"/>
          </a:p>
          <a:p>
            <a:r>
              <a:rPr lang="en-US" dirty="0"/>
              <a:t>Documentation:</a:t>
            </a:r>
          </a:p>
          <a:p>
            <a:pPr lvl="1"/>
            <a:r>
              <a:rPr lang="en-US" i="1" dirty="0">
                <a:solidFill>
                  <a:srgbClr val="0070C0"/>
                </a:solidFill>
                <a:hlinkClick r:id="rId5"/>
              </a:rPr>
              <a:t>http://sst-simulator.org/sst-docs/</a:t>
            </a: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/>
              <a:t>Developer FAQ: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Building SST</a:t>
            </a:r>
          </a:p>
          <a:p>
            <a:pPr lvl="1"/>
            <a:r>
              <a:rPr lang="en-US" dirty="0">
                <a:hlinkClick r:id="rId7"/>
              </a:rPr>
              <a:t>Quick Start 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Detailed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5376"/>
                </a:solidFill>
              </a:rPr>
              <a:t>SST 13.0 b</a:t>
            </a:r>
            <a:r>
              <a:rPr lang="en-US" dirty="0"/>
              <a:t>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DRAMSim3</a:t>
            </a:r>
            <a:r>
              <a:rPr lang="en-US" dirty="0"/>
              <a:t> (DDR)</a:t>
            </a:r>
          </a:p>
          <a:p>
            <a:pPr lvl="2"/>
            <a:r>
              <a:rPr lang="en-US" dirty="0"/>
              <a:t>PagedMulti – 2-level memory variant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HMCSim/GoblinHMC </a:t>
            </a:r>
            <a:r>
              <a:rPr lang="en-US" dirty="0"/>
              <a:t> (HMC)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HBMDRAMSim2</a:t>
            </a:r>
            <a:r>
              <a:rPr lang="en-US" dirty="0"/>
              <a:t> (HBM)</a:t>
            </a:r>
          </a:p>
          <a:p>
            <a:pPr lvl="2"/>
            <a:r>
              <a:rPr lang="en-US" dirty="0"/>
              <a:t>HBMPagedMulti – 2-level memory variant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5748290"/>
            <a:ext cx="10785552" cy="5001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8566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L2 Cache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L2 cache between L1 and memory to new configuration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parameters are available for an L2 cache?</a:t>
            </a:r>
          </a:p>
          <a:p>
            <a:pPr lvl="1"/>
            <a:r>
              <a:rPr lang="en-US" dirty="0"/>
              <a:t>What are appropriate values for the parameters?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did this affect your overall simulated time?</a:t>
            </a:r>
          </a:p>
          <a:p>
            <a:pPr lvl="1"/>
            <a:r>
              <a:rPr lang="en-US" dirty="0"/>
              <a:t>How did this affect traffic to and from your backing store?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demo_2.py demo_3.py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7" y="2496312"/>
            <a:ext cx="64819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4366547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demo_3.py</a:t>
            </a:r>
          </a:p>
        </p:txBody>
      </p:sp>
    </p:spTree>
    <p:extLst>
      <p:ext uri="{BB962C8B-B14F-4D97-AF65-F5344CB8AC3E}">
        <p14:creationId xmlns:p14="http://schemas.microsoft.com/office/powerpoint/2010/main" val="36754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Switch Components, Timing DRAM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Switch the </a:t>
            </a:r>
            <a:r>
              <a:rPr lang="en-US" dirty="0" err="1"/>
              <a:t>simpleMem</a:t>
            </a:r>
            <a:r>
              <a:rPr lang="en-US" dirty="0"/>
              <a:t> subcomponent for </a:t>
            </a:r>
            <a:r>
              <a:rPr lang="en-US" dirty="0" err="1"/>
              <a:t>timingDRAM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do your results differ from the run with </a:t>
            </a:r>
            <a:r>
              <a:rPr lang="en-US" dirty="0" err="1"/>
              <a:t>simpleMem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demo_3.py demo_4.py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change? Remember that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is your pal!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37152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demo_4.py</a:t>
            </a:r>
          </a:p>
        </p:txBody>
      </p:sp>
    </p:spTree>
    <p:extLst>
      <p:ext uri="{BB962C8B-B14F-4D97-AF65-F5344CB8AC3E}">
        <p14:creationId xmlns:p14="http://schemas.microsoft.com/office/powerpoint/2010/main" val="3589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8712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55824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9851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529529" cy="4910091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2400"/>
            <a:ext cx="48228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</a:t>
            </a:r>
          </a:p>
        </p:txBody>
      </p:sp>
    </p:spTree>
    <p:extLst>
      <p:ext uri="{BB962C8B-B14F-4D97-AF65-F5344CB8AC3E}">
        <p14:creationId xmlns:p14="http://schemas.microsoft.com/office/powerpoint/2010/main" val="1288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791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3419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898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1323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929507" y="3429000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495763" y="3409043"/>
            <a:ext cx="10070637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Simulators, So Little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8537" cy="4910091"/>
          </a:xfrm>
        </p:spPr>
        <p:txBody>
          <a:bodyPr>
            <a:normAutofit/>
          </a:bodyPr>
          <a:lstStyle/>
          <a:p>
            <a:r>
              <a:rPr lang="en-US" dirty="0"/>
              <a:t>Already a rich selection of open-source simulators</a:t>
            </a:r>
          </a:p>
          <a:p>
            <a:r>
              <a:rPr lang="en-US" dirty="0"/>
              <a:t>But not a solid ecosystem for modeling </a:t>
            </a:r>
            <a:r>
              <a:rPr lang="en-US" b="1" i="1" dirty="0"/>
              <a:t>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Assumptions about caching or address mapping pervasive</a:t>
            </a:r>
          </a:p>
          <a:p>
            <a:pPr lvl="1"/>
            <a:r>
              <a:rPr lang="en-US" dirty="0"/>
              <a:t>Most simulator integrations are ad-hoc and ephemeral, lasting only as long as the student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34764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~millions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341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9238495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Ember</a:t>
              </a:r>
            </a:p>
            <a:p>
              <a:pPr algn="ctr"/>
              <a:r>
                <a:rPr lang="en-US" dirty="0"/>
                <a:t>(driver)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40673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Scheduler: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5376"/>
                </a:solidFill>
              </a:rPr>
              <a:t>Job scheduling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HPC system-wide job scheduling</a:t>
            </a:r>
          </a:p>
          <a:p>
            <a:endParaRPr lang="en-US" sz="1200" dirty="0"/>
          </a:p>
          <a:p>
            <a:r>
              <a:rPr lang="en-US" dirty="0"/>
              <a:t>Three components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Sched: </a:t>
            </a:r>
            <a:r>
              <a:rPr lang="en-US" dirty="0"/>
              <a:t>schedules and allocates resources for a stream of jobs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Node: </a:t>
            </a:r>
            <a:r>
              <a:rPr lang="en-US" dirty="0"/>
              <a:t>runs scheduled jobs on their allocated resources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FaultInjection: </a:t>
            </a:r>
            <a:r>
              <a:rPr lang="en-US" dirty="0"/>
              <a:t>injects failures onto the resources</a:t>
            </a:r>
          </a:p>
          <a:p>
            <a:endParaRPr lang="en-US" sz="1200" dirty="0"/>
          </a:p>
          <a:p>
            <a:r>
              <a:rPr lang="en-US" dirty="0"/>
              <a:t>The scheduler can be a stand-alone element library</a:t>
            </a:r>
          </a:p>
          <a:p>
            <a:pPr lvl="1"/>
            <a:r>
              <a:rPr lang="en-US" dirty="0"/>
              <a:t>The schedComponent and nodeComponent must be used together</a:t>
            </a:r>
          </a:p>
          <a:p>
            <a:pPr lvl="1"/>
            <a:r>
              <a:rPr lang="en-US" dirty="0"/>
              <a:t>The faultInjectionComponent is optional</a:t>
            </a:r>
          </a:p>
          <a:p>
            <a:r>
              <a:rPr lang="en-US" dirty="0"/>
              <a:t>Can be used with Ember/Firefly/Merlin stack</a:t>
            </a:r>
          </a:p>
          <a:p>
            <a:pPr lvl="1"/>
            <a:r>
              <a:rPr lang="en-US" dirty="0"/>
              <a:t>Examine topology aware scheduling and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483631D8-746D-7B46-9AFD-2906300F9DC2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D5BFEC0-822F-434B-AB19-DFDFBA26B6D3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63FF0D88-14E8-1049-8FCC-38B0FCB47A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8D6E5600-A893-4D45-B4DB-7E11882B034E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9A715B0-3509-304C-85DA-2DF2B9B204D9}"/>
              </a:ext>
            </a:extLst>
          </p:cNvPr>
          <p:cNvSpPr/>
          <p:nvPr/>
        </p:nvSpPr>
        <p:spPr>
          <a:xfrm>
            <a:off x="7060160" y="6275294"/>
            <a:ext cx="1031811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9568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More information on these and other element libraries and external components is available on the wiki</a:t>
            </a:r>
          </a:p>
          <a:p>
            <a:pPr lvl="1"/>
            <a:r>
              <a:rPr lang="en-US" dirty="0">
                <a:hlinkClick r:id="rId2"/>
              </a:rPr>
              <a:t>www.sst-simulator.org</a:t>
            </a:r>
            <a:endParaRPr lang="en-US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74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06" y="2051545"/>
            <a:ext cx="3709659" cy="4419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Configuration Graph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 look at how SST views our system</a:t>
            </a:r>
          </a:p>
          <a:p>
            <a:r>
              <a:rPr lang="en-US" dirty="0"/>
              <a:t>Re-run demo_4 but add a command to dump the configuration graph</a:t>
            </a:r>
          </a:p>
          <a:p>
            <a:endParaRPr lang="en-US" dirty="0"/>
          </a:p>
          <a:p>
            <a:r>
              <a:rPr lang="en-US" dirty="0"/>
              <a:t>This gives you a </a:t>
            </a:r>
            <a:r>
              <a:rPr lang="en-US" dirty="0" err="1"/>
              <a:t>GraphViz</a:t>
            </a:r>
            <a:r>
              <a:rPr lang="en-US" dirty="0"/>
              <a:t> formatted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how you expected your system to look?</a:t>
            </a:r>
          </a:p>
          <a:p>
            <a:r>
              <a:rPr lang="en-US" dirty="0"/>
              <a:t>With this in mind, let’s add a second Miranda core…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5036" y="2038898"/>
            <a:ext cx="6439631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--output-dot=graph_demo_4.dot demo_4.py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5036" y="3182926"/>
            <a:ext cx="6439631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dot –</a:t>
            </a:r>
            <a:r>
              <a:rPr lang="en-US" dirty="0" err="1">
                <a:latin typeface="Consolas"/>
                <a:cs typeface="Consolas"/>
              </a:rPr>
              <a:t>Tpdf</a:t>
            </a:r>
            <a:r>
              <a:rPr lang="en-US" dirty="0">
                <a:latin typeface="Consolas"/>
                <a:cs typeface="Consolas"/>
              </a:rPr>
              <a:t> graph_demo_4.dot –o graph_demo_4.pdf</a:t>
            </a:r>
          </a:p>
          <a:p>
            <a:r>
              <a:rPr lang="en-US" dirty="0">
                <a:latin typeface="Consolas"/>
                <a:cs typeface="Consolas"/>
              </a:rPr>
              <a:t>$ evince graph_demo_4.pdf</a:t>
            </a:r>
          </a:p>
        </p:txBody>
      </p:sp>
    </p:spTree>
    <p:extLst>
      <p:ext uri="{BB962C8B-B14F-4D97-AF65-F5344CB8AC3E}">
        <p14:creationId xmlns:p14="http://schemas.microsoft.com/office/powerpoint/2010/main" val="3553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Miranda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Miranda generator </a:t>
            </a:r>
          </a:p>
          <a:p>
            <a:pPr lvl="1"/>
            <a:r>
              <a:rPr lang="en-US" dirty="0"/>
              <a:t>What else might you need?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Dump the wiring diagram to verify the model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demo_4.py demo_5.py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747844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demo_5.py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5037" y="2782552"/>
            <a:ext cx="58892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about another L1 cache?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are you going to wire everything together? How about a bus?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706237"/>
            <a:ext cx="4048296" cy="4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5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L2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L2 cache and move both above the bus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demo_5.py demo_6.py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3559382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demo_6.py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6" cy="4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9757" y="441104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you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15268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 the bus component for the shogun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directory controllers before the memory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57" y="1507954"/>
            <a:ext cx="3644053" cy="5160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9570" y="1544722"/>
            <a:ext cx="6312630" cy="1200329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shogun_xbar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shogunxbar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shogun.ShogunXBar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shogun_xbar.addParams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"clock" : "1.0GHz",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port_count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4,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"verbose" : 0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})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703" y="3383272"/>
            <a:ext cx="6346497" cy="2862322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_" +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cache_id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),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memHierarchy.DirectoryController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coherence_protocol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"MESI",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entry_cache_size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"32768",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addr_range_end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endAddr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addr_range_start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startAddr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"256B",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interleave_step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numLLC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* 256) + "B",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"group" : 3,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dc_linkctrl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linkcontrol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shogun.ShogunNIC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29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 &amp; Extending SST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104" y="1145416"/>
            <a:ext cx="58468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3968" y="1146873"/>
            <a:ext cx="5755091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Current Release (13.0.0)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04" y="3182467"/>
            <a:ext cx="5846867" cy="271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465138" lvl="1" indent="-233363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 dirty="0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 dirty="0">
              <a:latin typeface="Calibri" charset="0"/>
              <a:ea typeface="Calibri" charset="0"/>
              <a:cs typeface="Calibri" charset="0"/>
            </a:endParaRPr>
          </a:p>
          <a:p>
            <a:pPr marL="465138" lvl="1" indent="-219075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 dirty="0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lvl="1" indent="-233363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65138" lvl="2" indent="-233363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68" y="2511511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Combine Labs, Academia &amp;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A71CA-E092-D34D-AC5C-57587BFF7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was designed for extensibility</a:t>
            </a:r>
          </a:p>
          <a:p>
            <a:pPr lvl="1"/>
            <a:r>
              <a:rPr lang="en-US" dirty="0"/>
              <a:t>Components/subcomponents can be added without touching SST Elements</a:t>
            </a:r>
          </a:p>
          <a:p>
            <a:pPr lvl="2"/>
            <a:r>
              <a:rPr lang="en-US" dirty="0"/>
              <a:t>Example: write a new prefetcher and have </a:t>
            </a:r>
            <a:r>
              <a:rPr lang="en-US" dirty="0" err="1"/>
              <a:t>memH</a:t>
            </a:r>
            <a:r>
              <a:rPr lang="en-US" dirty="0"/>
              <a:t> caches use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no changes</a:t>
            </a:r>
            <a:r>
              <a:rPr lang="en-US" dirty="0">
                <a:sym typeface="Wingdings" pitchFamily="2" charset="2"/>
              </a:rPr>
              <a:t> to memHierarchy</a:t>
            </a:r>
            <a:endParaRPr lang="en-US" dirty="0"/>
          </a:p>
          <a:p>
            <a:pPr lvl="1"/>
            <a:r>
              <a:rPr lang="en-US" dirty="0"/>
              <a:t>SST-Core APIs are stable </a:t>
            </a:r>
            <a:r>
              <a:rPr lang="en-US" dirty="0">
                <a:sym typeface="Wingdings" pitchFamily="2" charset="2"/>
              </a:rPr>
              <a:t> one year deprecation period</a:t>
            </a:r>
            <a:endParaRPr lang="en-US" dirty="0"/>
          </a:p>
          <a:p>
            <a:pPr lvl="2"/>
            <a:r>
              <a:rPr lang="en-US" dirty="0"/>
              <a:t>Element APIs may be less so but generally try to keep them consistent</a:t>
            </a:r>
          </a:p>
          <a:p>
            <a:pPr lvl="1"/>
            <a:r>
              <a:rPr lang="en-US" dirty="0"/>
              <a:t>Many users start with SST Elements and then build their own customized libraries</a:t>
            </a:r>
          </a:p>
          <a:p>
            <a:pPr lvl="2"/>
            <a:r>
              <a:rPr lang="en-US" dirty="0"/>
              <a:t>Partially or completely replacing SST Element functionality</a:t>
            </a:r>
          </a:p>
          <a:p>
            <a:r>
              <a:rPr lang="en-US" dirty="0"/>
              <a:t>Many approaches to using SST</a:t>
            </a:r>
          </a:p>
          <a:p>
            <a:pPr lvl="1"/>
            <a:r>
              <a:rPr lang="en-US" dirty="0"/>
              <a:t>Core only: Write your own components from scratch</a:t>
            </a:r>
          </a:p>
          <a:p>
            <a:pPr lvl="1"/>
            <a:r>
              <a:rPr lang="en-US" dirty="0"/>
              <a:t>Start from existing Elements and replace components/subcomponents to meet your needs</a:t>
            </a:r>
          </a:p>
          <a:p>
            <a:pPr lvl="1"/>
            <a:r>
              <a:rPr lang="en-US" dirty="0"/>
              <a:t>Wrap existing simulators and insert as components or subcomponents</a:t>
            </a:r>
          </a:p>
        </p:txBody>
      </p:sp>
    </p:spTree>
    <p:extLst>
      <p:ext uri="{BB962C8B-B14F-4D97-AF65-F5344CB8AC3E}">
        <p14:creationId xmlns:p14="http://schemas.microsoft.com/office/powerpoint/2010/main" val="11855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element library</a:t>
            </a:r>
          </a:p>
          <a:p>
            <a:pPr lvl="1"/>
            <a:r>
              <a:rPr lang="en-US" dirty="0"/>
              <a:t>Components demonstrating links, ports, clocks, event handling, etc.</a:t>
            </a:r>
          </a:p>
          <a:p>
            <a:pPr lvl="1"/>
            <a:r>
              <a:rPr lang="en-US" dirty="0"/>
              <a:t>sst-elements/src/sst/elements/</a:t>
            </a:r>
            <a:r>
              <a:rPr lang="en-US" dirty="0" err="1"/>
              <a:t>simpleElementExample</a:t>
            </a:r>
            <a:r>
              <a:rPr lang="en-US" dirty="0"/>
              <a:t>/</a:t>
            </a:r>
          </a:p>
          <a:p>
            <a:r>
              <a:rPr lang="en-US" dirty="0" err="1"/>
              <a:t>simpleSimulation</a:t>
            </a:r>
            <a:endParaRPr lang="en-US" dirty="0"/>
          </a:p>
          <a:p>
            <a:pPr lvl="1"/>
            <a:r>
              <a:rPr lang="en-US" dirty="0"/>
              <a:t>Simulates a car wash (a little more complex than example elements)</a:t>
            </a:r>
          </a:p>
          <a:p>
            <a:r>
              <a:rPr lang="en-US" dirty="0"/>
              <a:t>Example external element library </a:t>
            </a:r>
          </a:p>
          <a:p>
            <a:pPr lvl="1"/>
            <a:r>
              <a:rPr lang="en-US" dirty="0"/>
              <a:t>Demonstrates building and registering a new element library</a:t>
            </a:r>
          </a:p>
          <a:p>
            <a:pPr lvl="1"/>
            <a:r>
              <a:rPr lang="en-US" dirty="0"/>
              <a:t>https://github.com/sstsimulator/sst-external-element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i="1" dirty="0"/>
              <a:t>Getting Started Extending SST (a little out of date)</a:t>
            </a:r>
          </a:p>
          <a:p>
            <a:pPr lvl="1"/>
            <a:r>
              <a:rPr lang="en-US" i="1" dirty="0"/>
              <a:t>Building Element Libraries outside SST source tree</a:t>
            </a:r>
          </a:p>
          <a:p>
            <a:pPr lvl="1"/>
            <a:r>
              <a:rPr lang="en-US" dirty="0"/>
              <a:t>Past tutorial material (under Downloads)</a:t>
            </a:r>
          </a:p>
          <a:p>
            <a:pPr lvl="1"/>
            <a:r>
              <a:rPr lang="en-US" dirty="0" err="1"/>
              <a:t>sst-simulator.org</a:t>
            </a:r>
            <a:r>
              <a:rPr lang="en-US" dirty="0"/>
              <a:t>/SST-website API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369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wiki contains lots of information (www.sst-simulator.org)</a:t>
            </a:r>
          </a:p>
          <a:p>
            <a:pPr lvl="1"/>
            <a:r>
              <a:rPr lang="en-US" dirty="0"/>
              <a:t>Downloading, installing, and running SST</a:t>
            </a:r>
          </a:p>
          <a:p>
            <a:pPr lvl="1"/>
            <a:r>
              <a:rPr lang="en-US" dirty="0"/>
              <a:t>Element libraries and external components</a:t>
            </a:r>
          </a:p>
          <a:p>
            <a:pPr lvl="1"/>
            <a:r>
              <a:rPr lang="en-US" dirty="0"/>
              <a:t>Guides for extending SST</a:t>
            </a:r>
          </a:p>
          <a:p>
            <a:pPr lvl="1"/>
            <a:r>
              <a:rPr lang="en-US" dirty="0"/>
              <a:t>Information on APIs</a:t>
            </a:r>
          </a:p>
          <a:p>
            <a:pPr lvl="1"/>
            <a:r>
              <a:rPr lang="en-US" dirty="0"/>
              <a:t>Information about current development efforts</a:t>
            </a:r>
          </a:p>
          <a:p>
            <a:pPr lvl="1"/>
            <a:r>
              <a:rPr lang="en-US" dirty="0"/>
              <a:t>Past tutorial slides and exercises</a:t>
            </a:r>
            <a:endParaRPr lang="en-US" sz="1200" dirty="0"/>
          </a:p>
          <a:p>
            <a:r>
              <a:rPr lang="en-US" dirty="0"/>
              <a:t>SST Github </a:t>
            </a:r>
          </a:p>
          <a:p>
            <a:pPr lvl="1"/>
            <a:r>
              <a:rPr lang="en-US" dirty="0"/>
              <a:t>Current development</a:t>
            </a:r>
          </a:p>
          <a:p>
            <a:pPr lvl="1"/>
            <a:r>
              <a:rPr lang="en-US" dirty="0"/>
              <a:t>Issues track user questions as well as development plans, bugs, etc. </a:t>
            </a:r>
          </a:p>
        </p:txBody>
      </p:sp>
    </p:spTree>
    <p:extLst>
      <p:ext uri="{BB962C8B-B14F-4D97-AF65-F5344CB8AC3E}">
        <p14:creationId xmlns:p14="http://schemas.microsoft.com/office/powerpoint/2010/main" val="27894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is a parallel, flexible simulation framework</a:t>
            </a:r>
          </a:p>
          <a:p>
            <a:pPr lvl="1"/>
            <a:r>
              <a:rPr lang="en-US" dirty="0"/>
              <a:t>Can simulate many systems at many granularities</a:t>
            </a:r>
          </a:p>
          <a:p>
            <a:pPr lvl="1"/>
            <a:r>
              <a:rPr lang="en-US" dirty="0"/>
              <a:t>Capable of simulating modern architectures</a:t>
            </a:r>
          </a:p>
          <a:p>
            <a:pPr lvl="1"/>
            <a:r>
              <a:rPr lang="en-US" dirty="0"/>
              <a:t>Modular design for extensibility</a:t>
            </a:r>
          </a:p>
          <a:p>
            <a:r>
              <a:rPr lang="en-US" dirty="0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0">
            <a:extLst>
              <a:ext uri="{FF2B5EF4-FFF2-40B4-BE49-F238E27FC236}">
                <a16:creationId xmlns:a16="http://schemas.microsoft.com/office/drawing/2014/main" id="{D9D29586-43FA-4708-BF50-A27B8646B112}"/>
              </a:ext>
            </a:extLst>
          </p:cNvPr>
          <p:cNvSpPr/>
          <p:nvPr/>
        </p:nvSpPr>
        <p:spPr>
          <a:xfrm rot="10800000">
            <a:off x="6852696" y="392"/>
            <a:ext cx="5359811" cy="6867547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2090342 w 4826000"/>
              <a:gd name="connsiteY3" fmla="*/ 3155180 h 3159760"/>
              <a:gd name="connsiteX4" fmla="*/ 0 w 4826000"/>
              <a:gd name="connsiteY4" fmla="*/ 0 h 3159760"/>
              <a:gd name="connsiteX0" fmla="*/ 0 w 2934982"/>
              <a:gd name="connsiteY0" fmla="*/ 59535 h 3159760"/>
              <a:gd name="connsiteX1" fmla="*/ 1273239 w 2934982"/>
              <a:gd name="connsiteY1" fmla="*/ 0 h 3159760"/>
              <a:gd name="connsiteX2" fmla="*/ 2934982 w 2934982"/>
              <a:gd name="connsiteY2" fmla="*/ 3159760 h 3159760"/>
              <a:gd name="connsiteX3" fmla="*/ 199324 w 2934982"/>
              <a:gd name="connsiteY3" fmla="*/ 3155180 h 3159760"/>
              <a:gd name="connsiteX4" fmla="*/ 0 w 2934982"/>
              <a:gd name="connsiteY4" fmla="*/ 59535 h 315976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15333 w 2750991"/>
              <a:gd name="connsiteY3" fmla="*/ 3159760 h 3164340"/>
              <a:gd name="connsiteX4" fmla="*/ 0 w 2750991"/>
              <a:gd name="connsiteY4" fmla="*/ 0 h 316434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219767 w 2750991"/>
              <a:gd name="connsiteY3" fmla="*/ 2967415 h 3164340"/>
              <a:gd name="connsiteX4" fmla="*/ 0 w 2750991"/>
              <a:gd name="connsiteY4" fmla="*/ 0 h 3164340"/>
              <a:gd name="connsiteX0" fmla="*/ 5110 w 2756101"/>
              <a:gd name="connsiteY0" fmla="*/ 0 h 3164340"/>
              <a:gd name="connsiteX1" fmla="*/ 1094358 w 2756101"/>
              <a:gd name="connsiteY1" fmla="*/ 4580 h 3164340"/>
              <a:gd name="connsiteX2" fmla="*/ 2756101 w 2756101"/>
              <a:gd name="connsiteY2" fmla="*/ 3164340 h 3164340"/>
              <a:gd name="connsiteX3" fmla="*/ 0 w 2756101"/>
              <a:gd name="connsiteY3" fmla="*/ 3164339 h 3164340"/>
              <a:gd name="connsiteX4" fmla="*/ 5110 w 2756101"/>
              <a:gd name="connsiteY4" fmla="*/ 0 h 316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101" h="3164340">
                <a:moveTo>
                  <a:pt x="5110" y="0"/>
                </a:moveTo>
                <a:lnTo>
                  <a:pt x="1094358" y="4580"/>
                </a:lnTo>
                <a:lnTo>
                  <a:pt x="2756101" y="3164340"/>
                </a:lnTo>
                <a:lnTo>
                  <a:pt x="0" y="3164339"/>
                </a:lnTo>
                <a:cubicBezTo>
                  <a:pt x="1703" y="2109559"/>
                  <a:pt x="3407" y="1054780"/>
                  <a:pt x="51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30200" dir="46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FDF8D362-3C57-4A1D-8697-5C8D292AEAD1}"/>
              </a:ext>
            </a:extLst>
          </p:cNvPr>
          <p:cNvSpPr/>
          <p:nvPr/>
        </p:nvSpPr>
        <p:spPr>
          <a:xfrm>
            <a:off x="-1" y="0"/>
            <a:ext cx="9386889" cy="6858870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0" h="3159760">
                <a:moveTo>
                  <a:pt x="0" y="0"/>
                </a:moveTo>
                <a:lnTo>
                  <a:pt x="3164257" y="0"/>
                </a:lnTo>
                <a:lnTo>
                  <a:pt x="4826000" y="3159760"/>
                </a:lnTo>
                <a:lnTo>
                  <a:pt x="0" y="315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8" r="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610F8D7D-8B0B-41B9-A9BB-EB7FDDCF9D0A}"/>
              </a:ext>
            </a:extLst>
          </p:cNvPr>
          <p:cNvSpPr/>
          <p:nvPr/>
        </p:nvSpPr>
        <p:spPr>
          <a:xfrm>
            <a:off x="-5846" y="1883254"/>
            <a:ext cx="8840927" cy="2342136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13587072"/>
              <a:gd name="connsiteY0" fmla="*/ 0 h 3199110"/>
              <a:gd name="connsiteX1" fmla="*/ 11925329 w 13587072"/>
              <a:gd name="connsiteY1" fmla="*/ 39350 h 3199110"/>
              <a:gd name="connsiteX2" fmla="*/ 13587072 w 13587072"/>
              <a:gd name="connsiteY2" fmla="*/ 3199110 h 3199110"/>
              <a:gd name="connsiteX3" fmla="*/ 8761072 w 13587072"/>
              <a:gd name="connsiteY3" fmla="*/ 3199110 h 3199110"/>
              <a:gd name="connsiteX4" fmla="*/ 0 w 13587072"/>
              <a:gd name="connsiteY4" fmla="*/ 0 h 3199110"/>
              <a:gd name="connsiteX0" fmla="*/ 0 w 13587072"/>
              <a:gd name="connsiteY0" fmla="*/ 0 h 3277811"/>
              <a:gd name="connsiteX1" fmla="*/ 11925329 w 13587072"/>
              <a:gd name="connsiteY1" fmla="*/ 39350 h 3277811"/>
              <a:gd name="connsiteX2" fmla="*/ 13587072 w 13587072"/>
              <a:gd name="connsiteY2" fmla="*/ 3199110 h 3277811"/>
              <a:gd name="connsiteX3" fmla="*/ 0 w 13587072"/>
              <a:gd name="connsiteY3" fmla="*/ 3277811 h 3277811"/>
              <a:gd name="connsiteX4" fmla="*/ 0 w 13587072"/>
              <a:gd name="connsiteY4" fmla="*/ 0 h 3277811"/>
              <a:gd name="connsiteX0" fmla="*/ 0 w 13587072"/>
              <a:gd name="connsiteY0" fmla="*/ 0 h 3256824"/>
              <a:gd name="connsiteX1" fmla="*/ 11925329 w 13587072"/>
              <a:gd name="connsiteY1" fmla="*/ 39350 h 3256824"/>
              <a:gd name="connsiteX2" fmla="*/ 13587072 w 13587072"/>
              <a:gd name="connsiteY2" fmla="*/ 3199110 h 3256824"/>
              <a:gd name="connsiteX3" fmla="*/ 0 w 13587072"/>
              <a:gd name="connsiteY3" fmla="*/ 3256824 h 3256824"/>
              <a:gd name="connsiteX4" fmla="*/ 0 w 13587072"/>
              <a:gd name="connsiteY4" fmla="*/ 0 h 3256824"/>
              <a:gd name="connsiteX0" fmla="*/ 0 w 13587072"/>
              <a:gd name="connsiteY0" fmla="*/ 0 h 3225344"/>
              <a:gd name="connsiteX1" fmla="*/ 11925329 w 13587072"/>
              <a:gd name="connsiteY1" fmla="*/ 7870 h 3225344"/>
              <a:gd name="connsiteX2" fmla="*/ 13587072 w 13587072"/>
              <a:gd name="connsiteY2" fmla="*/ 3167630 h 3225344"/>
              <a:gd name="connsiteX3" fmla="*/ 0 w 13587072"/>
              <a:gd name="connsiteY3" fmla="*/ 3225344 h 3225344"/>
              <a:gd name="connsiteX4" fmla="*/ 0 w 13587072"/>
              <a:gd name="connsiteY4" fmla="*/ 0 h 322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7072" h="3225344">
                <a:moveTo>
                  <a:pt x="0" y="0"/>
                </a:moveTo>
                <a:lnTo>
                  <a:pt x="11925329" y="7870"/>
                </a:lnTo>
                <a:lnTo>
                  <a:pt x="13587072" y="3167630"/>
                </a:lnTo>
                <a:lnTo>
                  <a:pt x="0" y="32253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3FD748-FB6F-4FBE-BA6B-A4DE050276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6888" y="547742"/>
            <a:ext cx="2061080" cy="793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322491-DDA6-4712-897C-E6F1F087FA80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8521">
            <a:off x="4850396" y="3406661"/>
            <a:ext cx="7646279" cy="45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C7B438-8309-4F09-A6AC-9877CD39942A}"/>
              </a:ext>
            </a:extLst>
          </p:cNvPr>
          <p:cNvSpPr txBox="1"/>
          <p:nvPr/>
        </p:nvSpPr>
        <p:spPr>
          <a:xfrm>
            <a:off x="62749" y="3675009"/>
            <a:ext cx="798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ea typeface="Gill Sans MT Condensed" charset="0"/>
                <a:cs typeface="Gill Sans MT Condensed" charset="0"/>
              </a:rPr>
              <a:t>Exceptional Service In The National Interest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322BDA-91B2-41CD-8714-63BD6920BFA3}"/>
              </a:ext>
            </a:extLst>
          </p:cNvPr>
          <p:cNvSpPr txBox="1"/>
          <p:nvPr/>
        </p:nvSpPr>
        <p:spPr>
          <a:xfrm>
            <a:off x="3056129" y="2721114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re Sans" panose="020B0502040204020203" pitchFamily="34" charset="0"/>
              </a:rPr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37344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8328F-67E4-47E1-8897-F4A3FF76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0AAA1-74AB-4D33-AC29-CF44D6961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3F2AF0-91C5-4F94-A615-14B800A8AC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10"/>
            <a:ext cx="11049000" cy="3107728"/>
          </a:xfrm>
        </p:spPr>
        <p:txBody>
          <a:bodyPr/>
          <a:lstStyle/>
          <a:p>
            <a:r>
              <a:rPr lang="en-US" dirty="0"/>
              <a:t>We are always looking for new staff and new collaborations…</a:t>
            </a:r>
          </a:p>
          <a:p>
            <a:pPr lvl="1"/>
            <a:r>
              <a:rPr lang="en-US" dirty="0"/>
              <a:t>Design challenges in the post-</a:t>
            </a:r>
            <a:r>
              <a:rPr lang="en-US" dirty="0" err="1"/>
              <a:t>exascale</a:t>
            </a:r>
            <a:r>
              <a:rPr lang="en-US" dirty="0"/>
              <a:t> era requires that we draw from a diverse pool of talent across multiple disciplines!</a:t>
            </a:r>
          </a:p>
          <a:p>
            <a:endParaRPr lang="en-US" dirty="0"/>
          </a:p>
          <a:p>
            <a:r>
              <a:rPr lang="en-US" dirty="0"/>
              <a:t>If you’re interested, check out </a:t>
            </a:r>
            <a:r>
              <a:rPr lang="en-US" dirty="0">
                <a:hlinkClick r:id="rId2"/>
              </a:rPr>
              <a:t>https://www.sandia.gov/careers/career-possibilities/career-opportunities/computer-science</a:t>
            </a:r>
            <a:r>
              <a:rPr lang="en-US">
                <a:hlinkClick r:id="rId2"/>
              </a:rPr>
              <a:t>/</a:t>
            </a:r>
            <a:r>
              <a:rPr lang="en-US"/>
              <a:t>,  or contact </a:t>
            </a:r>
            <a:r>
              <a:rPr lang="en-US" dirty="0"/>
              <a:t>me at </a:t>
            </a:r>
            <a:r>
              <a:rPr lang="en-US" dirty="0">
                <a:hlinkClick r:id="rId3"/>
              </a:rPr>
              <a:t>chughes@sandia.gov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Simple Node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the components to create a simple node</a:t>
            </a:r>
          </a:p>
          <a:p>
            <a:pPr lvl="1"/>
            <a:r>
              <a:rPr lang="en-US" dirty="0"/>
              <a:t>Each PE has a Miranda generator and an L1</a:t>
            </a:r>
          </a:p>
          <a:p>
            <a:pPr lvl="1"/>
            <a:r>
              <a:rPr lang="en-US" dirty="0"/>
              <a:t>The two memory nodes should use </a:t>
            </a:r>
            <a:r>
              <a:rPr lang="en-US" dirty="0" err="1"/>
              <a:t>timingDRAM</a:t>
            </a:r>
            <a:endParaRPr lang="en-US" dirty="0"/>
          </a:p>
          <a:p>
            <a:pPr lvl="1"/>
            <a:r>
              <a:rPr lang="en-US" dirty="0"/>
              <a:t>How should you connect everything?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07859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914937"/>
            <a:ext cx="4048296" cy="40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Memory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Juno</a:t>
            </a:r>
            <a:endParaRPr dirty="0"/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Instruction Manager</a:t>
            </a:r>
            <a:endParaRPr dirty="0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Load/Store Unit</a:t>
            </a:r>
            <a:endParaRPr dirty="0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Register File</a:t>
            </a:r>
            <a:endParaRPr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260499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D0AD-CAA4-D481-E25B-6BDBBBB1467D}"/>
              </a:ext>
            </a:extLst>
          </p:cNvPr>
          <p:cNvSpPr txBox="1"/>
          <p:nvPr/>
        </p:nvSpPr>
        <p:spPr>
          <a:xfrm>
            <a:off x="4711700" y="2870200"/>
            <a:ext cx="2362200" cy="939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Slide Left Blank</a:t>
            </a:r>
          </a:p>
        </p:txBody>
      </p:sp>
    </p:spTree>
    <p:extLst>
      <p:ext uri="{BB962C8B-B14F-4D97-AF65-F5344CB8AC3E}">
        <p14:creationId xmlns:p14="http://schemas.microsoft.com/office/powerpoint/2010/main" val="35841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033" y="4756415"/>
            <a:ext cx="2980967" cy="1676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 Discrete-Event Simulator Framework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Core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 running a million+ components</a:t>
            </a:r>
          </a:p>
          <a:p>
            <a:r>
              <a:rPr lang="en-US" dirty="0"/>
              <a:t>Comes with many built-in simulation models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Elements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Processors, memories, networks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Meso-, Macro-scale simulations</a:t>
            </a:r>
          </a:p>
          <a:p>
            <a:r>
              <a:rPr lang="en-US" dirty="0"/>
              <a:t>C++, Python</a:t>
            </a:r>
          </a:p>
        </p:txBody>
      </p:sp>
    </p:spTree>
    <p:extLst>
      <p:ext uri="{BB962C8B-B14F-4D97-AF65-F5344CB8AC3E}">
        <p14:creationId xmlns:p14="http://schemas.microsoft.com/office/powerpoint/2010/main" val="9607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3197081"/>
          </a:xfrm>
        </p:spPr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DRAMSim3, Spike, GPGPU-Sim,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4456189" y="4548249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8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Angles">
  <a:themeElements>
    <a:clrScheme name="Sandia">
      <a:dk1>
        <a:srgbClr val="373434"/>
      </a:dk1>
      <a:lt1>
        <a:srgbClr val="FFFFFF"/>
      </a:lt1>
      <a:dk2>
        <a:srgbClr val="005376"/>
      </a:dk2>
      <a:lt2>
        <a:srgbClr val="E7E6E6"/>
      </a:lt2>
      <a:accent1>
        <a:srgbClr val="27ADCF"/>
      </a:accent1>
      <a:accent2>
        <a:srgbClr val="269077"/>
      </a:accent2>
      <a:accent3>
        <a:srgbClr val="6AB344"/>
      </a:accent3>
      <a:accent4>
        <a:srgbClr val="F69B45"/>
      </a:accent4>
      <a:accent5>
        <a:srgbClr val="A93F36"/>
      </a:accent5>
      <a:accent6>
        <a:srgbClr val="7F3A7F"/>
      </a:accent6>
      <a:hlink>
        <a:srgbClr val="27ADCF"/>
      </a:hlink>
      <a:folHlink>
        <a:srgbClr val="285C7B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12130</TotalTime>
  <Words>5540</Words>
  <Application>Microsoft Macintosh PowerPoint</Application>
  <PresentationFormat>Widescreen</PresentationFormat>
  <Paragraphs>1174</Paragraphs>
  <Slides>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Gill Sans MT</vt:lpstr>
      <vt:lpstr>Open Sans bold</vt:lpstr>
      <vt:lpstr>Palatino Linotype</vt:lpstr>
      <vt:lpstr>Calibri</vt:lpstr>
      <vt:lpstr>Arial</vt:lpstr>
      <vt:lpstr>Consolas</vt:lpstr>
      <vt:lpstr>Courier New</vt:lpstr>
      <vt:lpstr>Open Sans</vt:lpstr>
      <vt:lpstr>Open Sans Light</vt:lpstr>
      <vt:lpstr>Trebuchet MS</vt:lpstr>
      <vt:lpstr>System Font Regular</vt:lpstr>
      <vt:lpstr>Quire Sans</vt:lpstr>
      <vt:lpstr>Sandia Angles</vt:lpstr>
      <vt:lpstr>The Structural Simulation Toolkit (SST)</vt:lpstr>
      <vt:lpstr>Welcome!</vt:lpstr>
      <vt:lpstr>Instructors</vt:lpstr>
      <vt:lpstr>References</vt:lpstr>
      <vt:lpstr>So Many Simulators, So Little Interoperability</vt:lpstr>
      <vt:lpstr>The Structural Simulation Toolkit</vt:lpstr>
      <vt:lpstr>The SST Approach</vt:lpstr>
      <vt:lpstr>SST Architecture</vt:lpstr>
      <vt:lpstr>High-level View</vt:lpstr>
      <vt:lpstr>Getting and Installing SST</vt:lpstr>
      <vt:lpstr>Building Blocks</vt:lpstr>
      <vt:lpstr>SST Code Structure</vt:lpstr>
      <vt:lpstr>Simulating with SST</vt:lpstr>
      <vt:lpstr>Configuration File: Global SST parameters</vt:lpstr>
      <vt:lpstr>Configuration File: Declare components and links</vt:lpstr>
      <vt:lpstr>Configuration File: Configure the components</vt:lpstr>
      <vt:lpstr>SSTInfo: Getting component info</vt:lpstr>
      <vt:lpstr>Configuration File: Connecting the components</vt:lpstr>
      <vt:lpstr>Running SST</vt:lpstr>
      <vt:lpstr>Running a Simulation</vt:lpstr>
      <vt:lpstr>Enabling Statistics</vt:lpstr>
      <vt:lpstr>Running With Statistics Enabled</vt:lpstr>
      <vt:lpstr>Running a Simulation – Add Statistics</vt:lpstr>
      <vt:lpstr>SST in Parallel</vt:lpstr>
      <vt:lpstr>SST Elements:  A Tour</vt:lpstr>
      <vt:lpstr>SST Element Libraries</vt:lpstr>
      <vt:lpstr>SST 13.0 Elements</vt:lpstr>
      <vt:lpstr>Ariel: PIN-based processor</vt:lpstr>
      <vt:lpstr>Ariel: Details</vt:lpstr>
      <vt:lpstr>Ariel: The tradeoff</vt:lpstr>
      <vt:lpstr>Vanadis: Detailed pipeline model</vt:lpstr>
      <vt:lpstr>Prospero: Trace-based processor</vt:lpstr>
      <vt:lpstr>Prospero: The tradeoff</vt:lpstr>
      <vt:lpstr>Miranda: Pattern-based processor</vt:lpstr>
      <vt:lpstr>Miranda: The tradeoffs</vt:lpstr>
      <vt:lpstr>MemHierarchy: Memory system</vt:lpstr>
      <vt:lpstr>MemHierarchy: Cache modeling</vt:lpstr>
      <vt:lpstr>MemHierarchy: Memory modeling</vt:lpstr>
      <vt:lpstr>MemHierarchy: Memory modeling</vt:lpstr>
      <vt:lpstr>MemHierarchy: SST 13.0 backends</vt:lpstr>
      <vt:lpstr>Running a Simulation – Add Components, L2 Cache</vt:lpstr>
      <vt:lpstr>Running a Simulation – Switch Components, Timing DRAM</vt:lpstr>
      <vt:lpstr>Merlin: Network Simulator</vt:lpstr>
      <vt:lpstr>Merlin: Organization</vt:lpstr>
      <vt:lpstr>Kingsley: Mesh Simulator</vt:lpstr>
      <vt:lpstr>Ember: Network Traffic Generator</vt:lpstr>
      <vt:lpstr>Ember: Overview</vt:lpstr>
      <vt:lpstr>Ember: Motifs</vt:lpstr>
      <vt:lpstr>Ember: Motifs (continued)</vt:lpstr>
      <vt:lpstr>Firefly: Network traffic</vt:lpstr>
      <vt:lpstr>Firefly: Simulating large networks </vt:lpstr>
      <vt:lpstr>Scheduler: Job scheduling</vt:lpstr>
      <vt:lpstr>Other Libraries</vt:lpstr>
      <vt:lpstr>Viewing Configuration Graph</vt:lpstr>
      <vt:lpstr>Running a Simulation – Add Components, Second Miranda</vt:lpstr>
      <vt:lpstr>Running a Simulation – Add Components, Second L2</vt:lpstr>
      <vt:lpstr>Running a Simulation – Add Components, Second Memory</vt:lpstr>
      <vt:lpstr>Running a Simulation – Add Components, Second Memory</vt:lpstr>
      <vt:lpstr>Getting Help &amp; Extending SST</vt:lpstr>
      <vt:lpstr>Extending SST</vt:lpstr>
      <vt:lpstr>Extending SST: Resources</vt:lpstr>
      <vt:lpstr>Finally: Getting help</vt:lpstr>
      <vt:lpstr>Part 1 wrap-up</vt:lpstr>
      <vt:lpstr>PowerPoint Presentation</vt:lpstr>
      <vt:lpstr>Join Us!</vt:lpstr>
      <vt:lpstr>Backup</vt:lpstr>
      <vt:lpstr>Running a Simulation – Add Components, Simple Node</vt:lpstr>
      <vt:lpstr>Juno: Simple instruction processor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Hughes, Clayton</cp:lastModifiedBy>
  <cp:revision>467</cp:revision>
  <dcterms:created xsi:type="dcterms:W3CDTF">2018-07-21T13:25:45Z</dcterms:created>
  <dcterms:modified xsi:type="dcterms:W3CDTF">2023-04-23T13:18:56Z</dcterms:modified>
</cp:coreProperties>
</file>